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310" r:id="rId3"/>
    <p:sldId id="314" r:id="rId4"/>
    <p:sldId id="315" r:id="rId5"/>
    <p:sldId id="305" r:id="rId6"/>
    <p:sldId id="296" r:id="rId7"/>
    <p:sldId id="297" r:id="rId8"/>
    <p:sldId id="313" r:id="rId9"/>
    <p:sldId id="320" r:id="rId10"/>
    <p:sldId id="332" r:id="rId11"/>
    <p:sldId id="323" r:id="rId12"/>
    <p:sldId id="327" r:id="rId13"/>
    <p:sldId id="328" r:id="rId14"/>
    <p:sldId id="329" r:id="rId15"/>
    <p:sldId id="330" r:id="rId16"/>
    <p:sldId id="331" r:id="rId17"/>
    <p:sldId id="333" r:id="rId18"/>
    <p:sldId id="316" r:id="rId19"/>
    <p:sldId id="321" r:id="rId20"/>
    <p:sldId id="334" r:id="rId2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C7C6"/>
    <a:srgbClr val="75A6AA"/>
    <a:srgbClr val="ABD1D3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03A7B9-DAFB-4319-BC77-241BA21B6D84}" v="5" dt="2024-01-24T11:49:05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43" autoAdjust="0"/>
  </p:normalViewPr>
  <p:slideViewPr>
    <p:cSldViewPr snapToGrid="0">
      <p:cViewPr varScale="1">
        <p:scale>
          <a:sx n="73" d="100"/>
          <a:sy n="73" d="100"/>
        </p:scale>
        <p:origin x="59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Denning" userId="fec8298d-c966-4eab-bcd6-3444587d109f" providerId="ADAL" clId="{AA03A7B9-DAFB-4319-BC77-241BA21B6D84}"/>
    <pc:docChg chg="undo custSel addSld delSld modSld sldOrd">
      <pc:chgData name="Stephanie Denning" userId="fec8298d-c966-4eab-bcd6-3444587d109f" providerId="ADAL" clId="{AA03A7B9-DAFB-4319-BC77-241BA21B6D84}" dt="2024-01-25T13:54:28.520" v="227" actId="20577"/>
      <pc:docMkLst>
        <pc:docMk/>
      </pc:docMkLst>
      <pc:sldChg chg="modSp mod modNotesTx">
        <pc:chgData name="Stephanie Denning" userId="fec8298d-c966-4eab-bcd6-3444587d109f" providerId="ADAL" clId="{AA03A7B9-DAFB-4319-BC77-241BA21B6D84}" dt="2024-01-25T12:25:58.117" v="198" actId="20577"/>
        <pc:sldMkLst>
          <pc:docMk/>
          <pc:sldMk cId="2022548641" sldId="305"/>
        </pc:sldMkLst>
        <pc:spChg chg="mod">
          <ac:chgData name="Stephanie Denning" userId="fec8298d-c966-4eab-bcd6-3444587d109f" providerId="ADAL" clId="{AA03A7B9-DAFB-4319-BC77-241BA21B6D84}" dt="2024-01-24T10:30:09.098" v="1" actId="20577"/>
          <ac:spMkLst>
            <pc:docMk/>
            <pc:sldMk cId="2022548641" sldId="305"/>
            <ac:spMk id="3" creationId="{04C24BDA-CD45-4935-B029-BBF05DED1A74}"/>
          </ac:spMkLst>
        </pc:spChg>
      </pc:sldChg>
      <pc:sldChg chg="modSp mod">
        <pc:chgData name="Stephanie Denning" userId="fec8298d-c966-4eab-bcd6-3444587d109f" providerId="ADAL" clId="{AA03A7B9-DAFB-4319-BC77-241BA21B6D84}" dt="2024-01-24T11:50:21.046" v="197" actId="20577"/>
        <pc:sldMkLst>
          <pc:docMk/>
          <pc:sldMk cId="1531622925" sldId="310"/>
        </pc:sldMkLst>
        <pc:spChg chg="mod">
          <ac:chgData name="Stephanie Denning" userId="fec8298d-c966-4eab-bcd6-3444587d109f" providerId="ADAL" clId="{AA03A7B9-DAFB-4319-BC77-241BA21B6D84}" dt="2024-01-24T11:50:21.046" v="197" actId="20577"/>
          <ac:spMkLst>
            <pc:docMk/>
            <pc:sldMk cId="1531622925" sldId="310"/>
            <ac:spMk id="3" creationId="{00000000-0000-0000-0000-000000000000}"/>
          </ac:spMkLst>
        </pc:spChg>
      </pc:sldChg>
      <pc:sldChg chg="modNotesTx">
        <pc:chgData name="Stephanie Denning" userId="fec8298d-c966-4eab-bcd6-3444587d109f" providerId="ADAL" clId="{AA03A7B9-DAFB-4319-BC77-241BA21B6D84}" dt="2024-01-25T13:51:26.723" v="206" actId="20577"/>
        <pc:sldMkLst>
          <pc:docMk/>
          <pc:sldMk cId="509926092" sldId="313"/>
        </pc:sldMkLst>
      </pc:sldChg>
      <pc:sldChg chg="modSp mod">
        <pc:chgData name="Stephanie Denning" userId="fec8298d-c966-4eab-bcd6-3444587d109f" providerId="ADAL" clId="{AA03A7B9-DAFB-4319-BC77-241BA21B6D84}" dt="2024-01-25T13:54:00.181" v="218" actId="20577"/>
        <pc:sldMkLst>
          <pc:docMk/>
          <pc:sldMk cId="2863407054" sldId="315"/>
        </pc:sldMkLst>
        <pc:spChg chg="mod">
          <ac:chgData name="Stephanie Denning" userId="fec8298d-c966-4eab-bcd6-3444587d109f" providerId="ADAL" clId="{AA03A7B9-DAFB-4319-BC77-241BA21B6D84}" dt="2024-01-25T13:54:00.181" v="218" actId="20577"/>
          <ac:spMkLst>
            <pc:docMk/>
            <pc:sldMk cId="2863407054" sldId="315"/>
            <ac:spMk id="3" creationId="{00000000-0000-0000-0000-000000000000}"/>
          </ac:spMkLst>
        </pc:spChg>
      </pc:sldChg>
      <pc:sldChg chg="addSp delSp modSp mod modNotesTx">
        <pc:chgData name="Stephanie Denning" userId="fec8298d-c966-4eab-bcd6-3444587d109f" providerId="ADAL" clId="{AA03A7B9-DAFB-4319-BC77-241BA21B6D84}" dt="2024-01-25T13:51:31.105" v="207" actId="20577"/>
        <pc:sldMkLst>
          <pc:docMk/>
          <pc:sldMk cId="1500937823" sldId="316"/>
        </pc:sldMkLst>
        <pc:spChg chg="mod">
          <ac:chgData name="Stephanie Denning" userId="fec8298d-c966-4eab-bcd6-3444587d109f" providerId="ADAL" clId="{AA03A7B9-DAFB-4319-BC77-241BA21B6D84}" dt="2024-01-24T10:30:30.937" v="44" actId="20577"/>
          <ac:spMkLst>
            <pc:docMk/>
            <pc:sldMk cId="1500937823" sldId="316"/>
            <ac:spMk id="3" creationId="{1EBE5591-7AFF-4473-A66D-A079532F0A09}"/>
          </ac:spMkLst>
        </pc:spChg>
        <pc:spChg chg="mod">
          <ac:chgData name="Stephanie Denning" userId="fec8298d-c966-4eab-bcd6-3444587d109f" providerId="ADAL" clId="{AA03A7B9-DAFB-4319-BC77-241BA21B6D84}" dt="2024-01-24T10:30:35.497" v="46" actId="20577"/>
          <ac:spMkLst>
            <pc:docMk/>
            <pc:sldMk cId="1500937823" sldId="316"/>
            <ac:spMk id="9" creationId="{B85F95ED-8060-4965-9950-71507317631A}"/>
          </ac:spMkLst>
        </pc:spChg>
        <pc:picChg chg="add mod">
          <ac:chgData name="Stephanie Denning" userId="fec8298d-c966-4eab-bcd6-3444587d109f" providerId="ADAL" clId="{AA03A7B9-DAFB-4319-BC77-241BA21B6D84}" dt="2024-01-24T11:48:34.981" v="152" actId="1076"/>
          <ac:picMkLst>
            <pc:docMk/>
            <pc:sldMk cId="1500937823" sldId="316"/>
            <ac:picMk id="2" creationId="{A1E659A9-988A-F97E-9C19-F04BD08A3374}"/>
          </ac:picMkLst>
        </pc:picChg>
        <pc:picChg chg="del">
          <ac:chgData name="Stephanie Denning" userId="fec8298d-c966-4eab-bcd6-3444587d109f" providerId="ADAL" clId="{AA03A7B9-DAFB-4319-BC77-241BA21B6D84}" dt="2024-01-24T10:30:33.310" v="45" actId="478"/>
          <ac:picMkLst>
            <pc:docMk/>
            <pc:sldMk cId="1500937823" sldId="316"/>
            <ac:picMk id="11" creationId="{7436342E-4BBC-D814-861D-C39DC6CE752E}"/>
          </ac:picMkLst>
        </pc:picChg>
      </pc:sldChg>
      <pc:sldChg chg="modSp mod">
        <pc:chgData name="Stephanie Denning" userId="fec8298d-c966-4eab-bcd6-3444587d109f" providerId="ADAL" clId="{AA03A7B9-DAFB-4319-BC77-241BA21B6D84}" dt="2024-01-24T10:33:38.445" v="140" actId="20577"/>
        <pc:sldMkLst>
          <pc:docMk/>
          <pc:sldMk cId="718801443" sldId="318"/>
        </pc:sldMkLst>
        <pc:spChg chg="mod">
          <ac:chgData name="Stephanie Denning" userId="fec8298d-c966-4eab-bcd6-3444587d109f" providerId="ADAL" clId="{AA03A7B9-DAFB-4319-BC77-241BA21B6D84}" dt="2024-01-24T10:33:34.246" v="132" actId="20577"/>
          <ac:spMkLst>
            <pc:docMk/>
            <pc:sldMk cId="718801443" sldId="318"/>
            <ac:spMk id="2" creationId="{00000000-0000-0000-0000-000000000000}"/>
          </ac:spMkLst>
        </pc:spChg>
        <pc:spChg chg="mod">
          <ac:chgData name="Stephanie Denning" userId="fec8298d-c966-4eab-bcd6-3444587d109f" providerId="ADAL" clId="{AA03A7B9-DAFB-4319-BC77-241BA21B6D84}" dt="2024-01-24T10:33:38.445" v="140" actId="20577"/>
          <ac:spMkLst>
            <pc:docMk/>
            <pc:sldMk cId="718801443" sldId="318"/>
            <ac:spMk id="3" creationId="{00000000-0000-0000-0000-000000000000}"/>
          </ac:spMkLst>
        </pc:spChg>
      </pc:sldChg>
      <pc:sldChg chg="modSp add del mod">
        <pc:chgData name="Stephanie Denning" userId="fec8298d-c966-4eab-bcd6-3444587d109f" providerId="ADAL" clId="{AA03A7B9-DAFB-4319-BC77-241BA21B6D84}" dt="2024-01-24T11:49:51.576" v="168" actId="47"/>
        <pc:sldMkLst>
          <pc:docMk/>
          <pc:sldMk cId="140861552" sldId="319"/>
        </pc:sldMkLst>
        <pc:spChg chg="mod">
          <ac:chgData name="Stephanie Denning" userId="fec8298d-c966-4eab-bcd6-3444587d109f" providerId="ADAL" clId="{AA03A7B9-DAFB-4319-BC77-241BA21B6D84}" dt="2024-01-24T10:30:57.266" v="72" actId="20577"/>
          <ac:spMkLst>
            <pc:docMk/>
            <pc:sldMk cId="140861552" sldId="319"/>
            <ac:spMk id="3" creationId="{1EBE5591-7AFF-4473-A66D-A079532F0A09}"/>
          </ac:spMkLst>
        </pc:spChg>
      </pc:sldChg>
      <pc:sldChg chg="addSp delSp modSp add mod ord">
        <pc:chgData name="Stephanie Denning" userId="fec8298d-c966-4eab-bcd6-3444587d109f" providerId="ADAL" clId="{AA03A7B9-DAFB-4319-BC77-241BA21B6D84}" dt="2024-01-24T10:32:16.465" v="99" actId="1076"/>
        <pc:sldMkLst>
          <pc:docMk/>
          <pc:sldMk cId="607595227" sldId="320"/>
        </pc:sldMkLst>
        <pc:spChg chg="mod">
          <ac:chgData name="Stephanie Denning" userId="fec8298d-c966-4eab-bcd6-3444587d109f" providerId="ADAL" clId="{AA03A7B9-DAFB-4319-BC77-241BA21B6D84}" dt="2024-01-24T10:31:18.786" v="94" actId="20577"/>
          <ac:spMkLst>
            <pc:docMk/>
            <pc:sldMk cId="607595227" sldId="320"/>
            <ac:spMk id="2" creationId="{00000000-0000-0000-0000-000000000000}"/>
          </ac:spMkLst>
        </pc:spChg>
        <pc:picChg chg="add mod">
          <ac:chgData name="Stephanie Denning" userId="fec8298d-c966-4eab-bcd6-3444587d109f" providerId="ADAL" clId="{AA03A7B9-DAFB-4319-BC77-241BA21B6D84}" dt="2024-01-24T10:32:16.465" v="99" actId="1076"/>
          <ac:picMkLst>
            <pc:docMk/>
            <pc:sldMk cId="607595227" sldId="320"/>
            <ac:picMk id="3" creationId="{2C4F5CBA-A3B7-184F-9CE1-A849606A7678}"/>
          </ac:picMkLst>
        </pc:picChg>
        <pc:picChg chg="del">
          <ac:chgData name="Stephanie Denning" userId="fec8298d-c966-4eab-bcd6-3444587d109f" providerId="ADAL" clId="{AA03A7B9-DAFB-4319-BC77-241BA21B6D84}" dt="2024-01-24T10:32:04.267" v="95" actId="478"/>
          <ac:picMkLst>
            <pc:docMk/>
            <pc:sldMk cId="607595227" sldId="320"/>
            <ac:picMk id="7" creationId="{00000000-0000-0000-0000-000000000000}"/>
          </ac:picMkLst>
        </pc:picChg>
      </pc:sldChg>
      <pc:sldChg chg="addSp delSp modSp add mod modNotesTx">
        <pc:chgData name="Stephanie Denning" userId="fec8298d-c966-4eab-bcd6-3444587d109f" providerId="ADAL" clId="{AA03A7B9-DAFB-4319-BC77-241BA21B6D84}" dt="2024-01-25T13:51:13.325" v="205" actId="20577"/>
        <pc:sldMkLst>
          <pc:docMk/>
          <pc:sldMk cId="110663780" sldId="321"/>
        </pc:sldMkLst>
        <pc:picChg chg="del">
          <ac:chgData name="Stephanie Denning" userId="fec8298d-c966-4eab-bcd6-3444587d109f" providerId="ADAL" clId="{AA03A7B9-DAFB-4319-BC77-241BA21B6D84}" dt="2024-01-24T11:48:42.327" v="154" actId="478"/>
          <ac:picMkLst>
            <pc:docMk/>
            <pc:sldMk cId="110663780" sldId="321"/>
            <ac:picMk id="2" creationId="{A1E659A9-988A-F97E-9C19-F04BD08A3374}"/>
          </ac:picMkLst>
        </pc:picChg>
        <pc:picChg chg="add mod">
          <ac:chgData name="Stephanie Denning" userId="fec8298d-c966-4eab-bcd6-3444587d109f" providerId="ADAL" clId="{AA03A7B9-DAFB-4319-BC77-241BA21B6D84}" dt="2024-01-24T11:49:34.640" v="166" actId="1076"/>
          <ac:picMkLst>
            <pc:docMk/>
            <pc:sldMk cId="110663780" sldId="321"/>
            <ac:picMk id="5" creationId="{EBE4EFF0-785C-7723-31BB-009892BA75B9}"/>
          </ac:picMkLst>
        </pc:picChg>
        <pc:picChg chg="add mod">
          <ac:chgData name="Stephanie Denning" userId="fec8298d-c966-4eab-bcd6-3444587d109f" providerId="ADAL" clId="{AA03A7B9-DAFB-4319-BC77-241BA21B6D84}" dt="2024-01-24T11:49:37.043" v="167" actId="1076"/>
          <ac:picMkLst>
            <pc:docMk/>
            <pc:sldMk cId="110663780" sldId="321"/>
            <ac:picMk id="7" creationId="{2178FE18-02CA-CB03-283E-E32EB7A20D6B}"/>
          </ac:picMkLst>
        </pc:picChg>
      </pc:sldChg>
      <pc:sldChg chg="modSp add mod">
        <pc:chgData name="Stephanie Denning" userId="fec8298d-c966-4eab-bcd6-3444587d109f" providerId="ADAL" clId="{AA03A7B9-DAFB-4319-BC77-241BA21B6D84}" dt="2024-01-25T13:54:28.520" v="227" actId="20577"/>
        <pc:sldMkLst>
          <pc:docMk/>
          <pc:sldMk cId="1833737632" sldId="322"/>
        </pc:sldMkLst>
        <pc:spChg chg="mod">
          <ac:chgData name="Stephanie Denning" userId="fec8298d-c966-4eab-bcd6-3444587d109f" providerId="ADAL" clId="{AA03A7B9-DAFB-4319-BC77-241BA21B6D84}" dt="2024-01-25T13:54:28.520" v="227" actId="20577"/>
          <ac:spMkLst>
            <pc:docMk/>
            <pc:sldMk cId="1833737632" sldId="322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3A89B2-1F4B-4625-B4C9-2265321991C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1AD185-B045-4414-912B-80707B82777D}">
      <dgm:prSet phldrT="[Text]" custT="1"/>
      <dgm:spPr>
        <a:solidFill>
          <a:srgbClr val="7EBEC7"/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  <a:latin typeface="Karla" pitchFamily="2" charset="0"/>
              <a:ea typeface="Karla" pitchFamily="2" charset="0"/>
            </a:rPr>
            <a:t>Foodbanks</a:t>
          </a:r>
        </a:p>
      </dgm:t>
    </dgm:pt>
    <dgm:pt modelId="{8829EB97-4A93-4151-8EE7-670255792A2B}" type="parTrans" cxnId="{53EE7DBA-8D57-4DD4-8BDE-B98890670293}">
      <dgm:prSet/>
      <dgm:spPr/>
      <dgm:t>
        <a:bodyPr/>
        <a:lstStyle/>
        <a:p>
          <a:endParaRPr lang="en-US">
            <a:solidFill>
              <a:sysClr val="windowText" lastClr="000000"/>
            </a:solidFill>
            <a:latin typeface="Karla" pitchFamily="2" charset="0"/>
            <a:ea typeface="Karla" pitchFamily="2" charset="0"/>
          </a:endParaRPr>
        </a:p>
      </dgm:t>
    </dgm:pt>
    <dgm:pt modelId="{A8F27273-F75F-4980-B7C5-91D01489D31F}" type="sibTrans" cxnId="{53EE7DBA-8D57-4DD4-8BDE-B98890670293}">
      <dgm:prSet/>
      <dgm:spPr/>
      <dgm:t>
        <a:bodyPr/>
        <a:lstStyle/>
        <a:p>
          <a:endParaRPr lang="en-US">
            <a:solidFill>
              <a:sysClr val="windowText" lastClr="000000"/>
            </a:solidFill>
            <a:latin typeface="Karla" pitchFamily="2" charset="0"/>
            <a:ea typeface="Karla" pitchFamily="2" charset="0"/>
          </a:endParaRPr>
        </a:p>
      </dgm:t>
    </dgm:pt>
    <dgm:pt modelId="{CF4111AD-9EB9-48A1-BDF5-76B0C38C1FFB}">
      <dgm:prSet phldrT="[Text]" custT="1"/>
      <dgm:spPr>
        <a:solidFill>
          <a:srgbClr val="549084"/>
        </a:solidFill>
      </dgm:spPr>
      <dgm:t>
        <a:bodyPr/>
        <a:lstStyle/>
        <a:p>
          <a:r>
            <a:rPr lang="en-US" sz="2400">
              <a:solidFill>
                <a:schemeClr val="bg1"/>
              </a:solidFill>
              <a:latin typeface="Karla" pitchFamily="2" charset="0"/>
              <a:ea typeface="Karla" pitchFamily="2" charset="0"/>
            </a:rPr>
            <a:t>Homelessness</a:t>
          </a:r>
        </a:p>
      </dgm:t>
    </dgm:pt>
    <dgm:pt modelId="{552EEEBA-0841-400F-9D30-025C572A9F59}" type="parTrans" cxnId="{DEF5BE0B-3669-400A-B2D3-157DEB5F36B8}">
      <dgm:prSet/>
      <dgm:spPr/>
      <dgm:t>
        <a:bodyPr/>
        <a:lstStyle/>
        <a:p>
          <a:endParaRPr lang="en-US">
            <a:solidFill>
              <a:sysClr val="windowText" lastClr="000000"/>
            </a:solidFill>
            <a:latin typeface="Karla" pitchFamily="2" charset="0"/>
            <a:ea typeface="Karla" pitchFamily="2" charset="0"/>
          </a:endParaRPr>
        </a:p>
      </dgm:t>
    </dgm:pt>
    <dgm:pt modelId="{F4F222EE-E577-49D6-89DC-B47E3CCF4B2D}" type="sibTrans" cxnId="{DEF5BE0B-3669-400A-B2D3-157DEB5F36B8}">
      <dgm:prSet/>
      <dgm:spPr/>
      <dgm:t>
        <a:bodyPr/>
        <a:lstStyle/>
        <a:p>
          <a:endParaRPr lang="en-US">
            <a:solidFill>
              <a:sysClr val="windowText" lastClr="000000"/>
            </a:solidFill>
            <a:latin typeface="Karla" pitchFamily="2" charset="0"/>
            <a:ea typeface="Karla" pitchFamily="2" charset="0"/>
          </a:endParaRPr>
        </a:p>
      </dgm:t>
    </dgm:pt>
    <dgm:pt modelId="{6E73A8D9-A0A7-49B5-BE70-331B3F6AEB9B}">
      <dgm:prSet phldrT="[Text]" custT="1"/>
      <dgm:spPr>
        <a:solidFill>
          <a:srgbClr val="CC6600"/>
        </a:solidFill>
      </dgm:spPr>
      <dgm:t>
        <a:bodyPr/>
        <a:lstStyle/>
        <a:p>
          <a:r>
            <a:rPr lang="en-US" sz="2800">
              <a:solidFill>
                <a:schemeClr val="bg1"/>
              </a:solidFill>
              <a:latin typeface="Karla" pitchFamily="2" charset="0"/>
              <a:ea typeface="Karla" pitchFamily="2" charset="0"/>
            </a:rPr>
            <a:t>Rough Sleeping</a:t>
          </a:r>
        </a:p>
      </dgm:t>
    </dgm:pt>
    <dgm:pt modelId="{82DC9BD0-AF85-4432-9358-57E3161D9EDB}" type="parTrans" cxnId="{7008B0FF-9F00-4684-BB33-EE6A90C0A8E8}">
      <dgm:prSet/>
      <dgm:spPr/>
      <dgm:t>
        <a:bodyPr/>
        <a:lstStyle/>
        <a:p>
          <a:endParaRPr lang="en-US">
            <a:solidFill>
              <a:sysClr val="windowText" lastClr="000000"/>
            </a:solidFill>
            <a:latin typeface="Karla" pitchFamily="2" charset="0"/>
            <a:ea typeface="Karla" pitchFamily="2" charset="0"/>
          </a:endParaRPr>
        </a:p>
      </dgm:t>
    </dgm:pt>
    <dgm:pt modelId="{E6BB0322-FF79-42FC-B52B-8E98379322EE}" type="sibTrans" cxnId="{7008B0FF-9F00-4684-BB33-EE6A90C0A8E8}">
      <dgm:prSet/>
      <dgm:spPr/>
      <dgm:t>
        <a:bodyPr/>
        <a:lstStyle/>
        <a:p>
          <a:endParaRPr lang="en-US">
            <a:solidFill>
              <a:sysClr val="windowText" lastClr="000000"/>
            </a:solidFill>
            <a:latin typeface="Karla" pitchFamily="2" charset="0"/>
            <a:ea typeface="Karla" pitchFamily="2" charset="0"/>
          </a:endParaRPr>
        </a:p>
      </dgm:t>
    </dgm:pt>
    <dgm:pt modelId="{E6228614-12E4-4A0E-BA61-C01E46960030}">
      <dgm:prSet phldrT="[Text]" custT="1"/>
      <dgm:spPr>
        <a:solidFill>
          <a:srgbClr val="D9B6B2"/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  <a:latin typeface="Karla" pitchFamily="2" charset="0"/>
              <a:ea typeface="Karla" pitchFamily="2" charset="0"/>
            </a:rPr>
            <a:t>Not enough money to       live on</a:t>
          </a:r>
        </a:p>
      </dgm:t>
    </dgm:pt>
    <dgm:pt modelId="{BAC5CE30-935E-4908-B4FF-C6893907FADB}" type="parTrans" cxnId="{7756C944-0C6A-46A1-A440-C67E54EF9575}">
      <dgm:prSet/>
      <dgm:spPr/>
      <dgm:t>
        <a:bodyPr/>
        <a:lstStyle/>
        <a:p>
          <a:endParaRPr lang="en-US">
            <a:solidFill>
              <a:sysClr val="windowText" lastClr="000000"/>
            </a:solidFill>
            <a:latin typeface="Karla" pitchFamily="2" charset="0"/>
            <a:ea typeface="Karla" pitchFamily="2" charset="0"/>
          </a:endParaRPr>
        </a:p>
      </dgm:t>
    </dgm:pt>
    <dgm:pt modelId="{0041E82D-845D-40FB-B88D-F83B35C68432}" type="sibTrans" cxnId="{7756C944-0C6A-46A1-A440-C67E54EF9575}">
      <dgm:prSet/>
      <dgm:spPr/>
      <dgm:t>
        <a:bodyPr/>
        <a:lstStyle/>
        <a:p>
          <a:endParaRPr lang="en-US">
            <a:solidFill>
              <a:sysClr val="windowText" lastClr="000000"/>
            </a:solidFill>
            <a:latin typeface="Karla" pitchFamily="2" charset="0"/>
            <a:ea typeface="Karla" pitchFamily="2" charset="0"/>
          </a:endParaRPr>
        </a:p>
      </dgm:t>
    </dgm:pt>
    <dgm:pt modelId="{2D89256F-C85B-4BCA-B29E-67F8C4FF47A1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>
              <a:solidFill>
                <a:schemeClr val="bg1"/>
              </a:solidFill>
              <a:latin typeface="Karla" pitchFamily="2" charset="0"/>
              <a:ea typeface="Karla" pitchFamily="2" charset="0"/>
            </a:rPr>
            <a:t>Long-term deprivation</a:t>
          </a:r>
        </a:p>
      </dgm:t>
    </dgm:pt>
    <dgm:pt modelId="{FD14E64B-504B-4541-8417-4921159AE271}" type="parTrans" cxnId="{24AD059F-BF52-4B31-ACCA-FEC0B1494C0B}">
      <dgm:prSet/>
      <dgm:spPr/>
      <dgm:t>
        <a:bodyPr/>
        <a:lstStyle/>
        <a:p>
          <a:endParaRPr lang="en-US">
            <a:solidFill>
              <a:sysClr val="windowText" lastClr="000000"/>
            </a:solidFill>
            <a:latin typeface="Karla" pitchFamily="2" charset="0"/>
            <a:ea typeface="Karla" pitchFamily="2" charset="0"/>
          </a:endParaRPr>
        </a:p>
      </dgm:t>
    </dgm:pt>
    <dgm:pt modelId="{19093658-04AD-4190-B74B-B059F516CDBF}" type="sibTrans" cxnId="{24AD059F-BF52-4B31-ACCA-FEC0B1494C0B}">
      <dgm:prSet/>
      <dgm:spPr/>
      <dgm:t>
        <a:bodyPr/>
        <a:lstStyle/>
        <a:p>
          <a:endParaRPr lang="en-US">
            <a:solidFill>
              <a:sysClr val="windowText" lastClr="000000"/>
            </a:solidFill>
            <a:latin typeface="Karla" pitchFamily="2" charset="0"/>
            <a:ea typeface="Karla" pitchFamily="2" charset="0"/>
          </a:endParaRPr>
        </a:p>
      </dgm:t>
    </dgm:pt>
    <dgm:pt modelId="{59885A5A-CC86-4A92-A25C-59E4AEF6F0B4}">
      <dgm:prSet custT="1"/>
      <dgm:spPr>
        <a:solidFill>
          <a:srgbClr val="CC6600"/>
        </a:solidFill>
      </dgm:spPr>
      <dgm:t>
        <a:bodyPr/>
        <a:lstStyle/>
        <a:p>
          <a:r>
            <a:rPr lang="en-US" sz="2800">
              <a:solidFill>
                <a:schemeClr val="bg1"/>
              </a:solidFill>
              <a:latin typeface="Karla" pitchFamily="2" charset="0"/>
              <a:ea typeface="Karla" pitchFamily="2" charset="0"/>
            </a:rPr>
            <a:t>Unemployment</a:t>
          </a:r>
        </a:p>
      </dgm:t>
    </dgm:pt>
    <dgm:pt modelId="{0EA60529-D209-44EA-85B1-66A312CFE111}" type="parTrans" cxnId="{7DA58F88-9C28-4F5B-82A6-76D066A7026B}">
      <dgm:prSet/>
      <dgm:spPr/>
      <dgm:t>
        <a:bodyPr/>
        <a:lstStyle/>
        <a:p>
          <a:endParaRPr lang="en-US">
            <a:solidFill>
              <a:sysClr val="windowText" lastClr="000000"/>
            </a:solidFill>
            <a:latin typeface="Karla" pitchFamily="2" charset="0"/>
            <a:ea typeface="Karla" pitchFamily="2" charset="0"/>
          </a:endParaRPr>
        </a:p>
      </dgm:t>
    </dgm:pt>
    <dgm:pt modelId="{43DD7EE1-94BC-40B7-A9EF-5014B4C96C69}" type="sibTrans" cxnId="{7DA58F88-9C28-4F5B-82A6-76D066A7026B}">
      <dgm:prSet/>
      <dgm:spPr/>
      <dgm:t>
        <a:bodyPr/>
        <a:lstStyle/>
        <a:p>
          <a:endParaRPr lang="en-US">
            <a:solidFill>
              <a:sysClr val="windowText" lastClr="000000"/>
            </a:solidFill>
            <a:latin typeface="Karla" pitchFamily="2" charset="0"/>
            <a:ea typeface="Karla" pitchFamily="2" charset="0"/>
          </a:endParaRPr>
        </a:p>
      </dgm:t>
    </dgm:pt>
    <dgm:pt modelId="{0FB7BC21-DD7E-4291-A63C-F5BA1AEF6DD0}">
      <dgm:prSet/>
      <dgm:spPr>
        <a:solidFill>
          <a:srgbClr val="549084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Karla" pitchFamily="2" charset="0"/>
              <a:ea typeface="Karla" pitchFamily="2" charset="0"/>
            </a:rPr>
            <a:t>Low Pay</a:t>
          </a:r>
        </a:p>
      </dgm:t>
    </dgm:pt>
    <dgm:pt modelId="{C1928DA7-B3E5-4922-8FEB-96426B6744DE}" type="parTrans" cxnId="{B2D8D550-1507-4181-B565-E948BEF93EA0}">
      <dgm:prSet/>
      <dgm:spPr/>
      <dgm:t>
        <a:bodyPr/>
        <a:lstStyle/>
        <a:p>
          <a:endParaRPr lang="en-US">
            <a:solidFill>
              <a:sysClr val="windowText" lastClr="000000"/>
            </a:solidFill>
            <a:latin typeface="Karla" pitchFamily="2" charset="0"/>
            <a:ea typeface="Karla" pitchFamily="2" charset="0"/>
          </a:endParaRPr>
        </a:p>
      </dgm:t>
    </dgm:pt>
    <dgm:pt modelId="{A6399285-B3BE-49CD-A086-FE7E8160BED7}" type="sibTrans" cxnId="{B2D8D550-1507-4181-B565-E948BEF93EA0}">
      <dgm:prSet/>
      <dgm:spPr/>
      <dgm:t>
        <a:bodyPr/>
        <a:lstStyle/>
        <a:p>
          <a:endParaRPr lang="en-US">
            <a:solidFill>
              <a:sysClr val="windowText" lastClr="000000"/>
            </a:solidFill>
            <a:latin typeface="Karla" pitchFamily="2" charset="0"/>
            <a:ea typeface="Karla" pitchFamily="2" charset="0"/>
          </a:endParaRPr>
        </a:p>
      </dgm:t>
    </dgm:pt>
    <dgm:pt modelId="{A318D245-D8EC-43E5-ADFF-699978F847CD}">
      <dgm:prSet/>
      <dgm:spPr>
        <a:solidFill>
          <a:srgbClr val="7EBEC7"/>
        </a:solidFill>
      </dgm:spPr>
      <dgm:t>
        <a:bodyPr/>
        <a:lstStyle/>
        <a:p>
          <a:r>
            <a:rPr lang="en-US">
              <a:solidFill>
                <a:schemeClr val="bg1"/>
              </a:solidFill>
              <a:latin typeface="Karla" pitchFamily="2" charset="0"/>
              <a:ea typeface="Karla" pitchFamily="2" charset="0"/>
            </a:rPr>
            <a:t>Suffering from poor health</a:t>
          </a:r>
        </a:p>
      </dgm:t>
    </dgm:pt>
    <dgm:pt modelId="{345B6EAD-737D-4DF9-8700-44EC521D158F}" type="parTrans" cxnId="{4E2A1D8D-A323-4120-AEA3-224C0392A77A}">
      <dgm:prSet/>
      <dgm:spPr/>
      <dgm:t>
        <a:bodyPr/>
        <a:lstStyle/>
        <a:p>
          <a:endParaRPr lang="en-US">
            <a:solidFill>
              <a:sysClr val="windowText" lastClr="000000"/>
            </a:solidFill>
            <a:latin typeface="Karla" pitchFamily="2" charset="0"/>
            <a:ea typeface="Karla" pitchFamily="2" charset="0"/>
          </a:endParaRPr>
        </a:p>
      </dgm:t>
    </dgm:pt>
    <dgm:pt modelId="{69A7B7B8-CE00-4025-B509-4CE912248209}" type="sibTrans" cxnId="{4E2A1D8D-A323-4120-AEA3-224C0392A77A}">
      <dgm:prSet/>
      <dgm:spPr/>
      <dgm:t>
        <a:bodyPr/>
        <a:lstStyle/>
        <a:p>
          <a:endParaRPr lang="en-US">
            <a:solidFill>
              <a:sysClr val="windowText" lastClr="000000"/>
            </a:solidFill>
            <a:latin typeface="Karla" pitchFamily="2" charset="0"/>
            <a:ea typeface="Karla" pitchFamily="2" charset="0"/>
          </a:endParaRPr>
        </a:p>
      </dgm:t>
    </dgm:pt>
    <dgm:pt modelId="{FD158F99-29F2-4178-B775-0D475AAE5303}">
      <dgm:prSet/>
      <dgm:spPr>
        <a:solidFill>
          <a:srgbClr val="7EBEC7"/>
        </a:solidFill>
      </dgm:spPr>
      <dgm:t>
        <a:bodyPr/>
        <a:lstStyle/>
        <a:p>
          <a:r>
            <a:rPr lang="en-US">
              <a:solidFill>
                <a:schemeClr val="bg1"/>
              </a:solidFill>
              <a:latin typeface="Karla" pitchFamily="2" charset="0"/>
              <a:ea typeface="Karla" pitchFamily="2" charset="0"/>
            </a:rPr>
            <a:t>People living in poor quality housing</a:t>
          </a:r>
        </a:p>
      </dgm:t>
    </dgm:pt>
    <dgm:pt modelId="{C9EFA8EF-0C24-47EA-8216-ED1C9EC33DE5}" type="parTrans" cxnId="{4CB4D4EF-E7CD-46D6-8957-5EC23C2E9C7F}">
      <dgm:prSet/>
      <dgm:spPr/>
      <dgm:t>
        <a:bodyPr/>
        <a:lstStyle/>
        <a:p>
          <a:endParaRPr lang="en-US">
            <a:solidFill>
              <a:sysClr val="windowText" lastClr="000000"/>
            </a:solidFill>
            <a:latin typeface="Karla" pitchFamily="2" charset="0"/>
            <a:ea typeface="Karla" pitchFamily="2" charset="0"/>
          </a:endParaRPr>
        </a:p>
      </dgm:t>
    </dgm:pt>
    <dgm:pt modelId="{1CF9005E-264B-4480-8F56-3CFFC12C3B1C}" type="sibTrans" cxnId="{4CB4D4EF-E7CD-46D6-8957-5EC23C2E9C7F}">
      <dgm:prSet/>
      <dgm:spPr/>
      <dgm:t>
        <a:bodyPr/>
        <a:lstStyle/>
        <a:p>
          <a:endParaRPr lang="en-US">
            <a:solidFill>
              <a:sysClr val="windowText" lastClr="000000"/>
            </a:solidFill>
            <a:latin typeface="Karla" pitchFamily="2" charset="0"/>
            <a:ea typeface="Karla" pitchFamily="2" charset="0"/>
          </a:endParaRPr>
        </a:p>
      </dgm:t>
    </dgm:pt>
    <dgm:pt modelId="{C3806529-F762-4534-9904-0F148178C0CD}">
      <dgm:prSet/>
      <dgm:spPr>
        <a:solidFill>
          <a:srgbClr val="D9B6B2"/>
        </a:solidFill>
      </dgm:spPr>
      <dgm:t>
        <a:bodyPr/>
        <a:lstStyle/>
        <a:p>
          <a:pPr algn="ctr"/>
          <a:r>
            <a:rPr lang="en-US"/>
            <a:t>Insecure jobs</a:t>
          </a:r>
        </a:p>
      </dgm:t>
    </dgm:pt>
    <dgm:pt modelId="{EEF718EA-FCB9-4314-90CA-4B0D805528C6}" type="parTrans" cxnId="{9F2B47F7-3276-415A-B56B-F05DFD04E59F}">
      <dgm:prSet/>
      <dgm:spPr/>
      <dgm:t>
        <a:bodyPr/>
        <a:lstStyle/>
        <a:p>
          <a:endParaRPr lang="en-US"/>
        </a:p>
      </dgm:t>
    </dgm:pt>
    <dgm:pt modelId="{79E8A314-9FB0-41F0-BED2-97DE01D48949}" type="sibTrans" cxnId="{9F2B47F7-3276-415A-B56B-F05DFD04E59F}">
      <dgm:prSet/>
      <dgm:spPr/>
      <dgm:t>
        <a:bodyPr/>
        <a:lstStyle/>
        <a:p>
          <a:endParaRPr lang="en-US"/>
        </a:p>
      </dgm:t>
    </dgm:pt>
    <dgm:pt modelId="{E222E464-C54E-46A4-BC77-2494830F7242}">
      <dgm:prSet/>
      <dgm:spPr>
        <a:solidFill>
          <a:srgbClr val="CC6600"/>
        </a:solidFill>
      </dgm:spPr>
      <dgm:t>
        <a:bodyPr/>
        <a:lstStyle/>
        <a:p>
          <a:r>
            <a:rPr lang="en-GB" dirty="0"/>
            <a:t>Rural and urban</a:t>
          </a:r>
        </a:p>
      </dgm:t>
    </dgm:pt>
    <dgm:pt modelId="{6C5F3FF9-BED4-4450-9ED1-E06FA4734F12}" type="parTrans" cxnId="{62AFDD73-23F5-42FD-87C3-4DF50B01DDC9}">
      <dgm:prSet/>
      <dgm:spPr/>
      <dgm:t>
        <a:bodyPr/>
        <a:lstStyle/>
        <a:p>
          <a:endParaRPr lang="en-GB"/>
        </a:p>
      </dgm:t>
    </dgm:pt>
    <dgm:pt modelId="{2F86DE2A-D5D4-48E4-A0D7-4B0A3816FD22}" type="sibTrans" cxnId="{62AFDD73-23F5-42FD-87C3-4DF50B01DDC9}">
      <dgm:prSet/>
      <dgm:spPr/>
      <dgm:t>
        <a:bodyPr/>
        <a:lstStyle/>
        <a:p>
          <a:endParaRPr lang="en-GB"/>
        </a:p>
      </dgm:t>
    </dgm:pt>
    <dgm:pt modelId="{5FFEC3C9-719E-4B5D-9ABF-9AE950A55576}">
      <dgm:prSet/>
      <dgm:spPr>
        <a:solidFill>
          <a:srgbClr val="549084"/>
        </a:solidFill>
      </dgm:spPr>
      <dgm:t>
        <a:bodyPr/>
        <a:lstStyle/>
        <a:p>
          <a:r>
            <a:rPr lang="en-GB" dirty="0"/>
            <a:t>Hardship and struggle</a:t>
          </a:r>
        </a:p>
      </dgm:t>
    </dgm:pt>
    <dgm:pt modelId="{6047D9F7-A8EF-486D-910B-B606DFFF474C}" type="parTrans" cxnId="{5CEEB6B0-A98A-40FD-B01E-EF061798CFF6}">
      <dgm:prSet/>
      <dgm:spPr/>
      <dgm:t>
        <a:bodyPr/>
        <a:lstStyle/>
        <a:p>
          <a:endParaRPr lang="en-GB"/>
        </a:p>
      </dgm:t>
    </dgm:pt>
    <dgm:pt modelId="{9223DA58-0875-4470-AAF9-E78955E6E7E1}" type="sibTrans" cxnId="{5CEEB6B0-A98A-40FD-B01E-EF061798CFF6}">
      <dgm:prSet/>
      <dgm:spPr/>
      <dgm:t>
        <a:bodyPr/>
        <a:lstStyle/>
        <a:p>
          <a:endParaRPr lang="en-GB"/>
        </a:p>
      </dgm:t>
    </dgm:pt>
    <dgm:pt modelId="{D3AB22DE-DC68-4C73-86F8-AB3D2B652641}" type="pres">
      <dgm:prSet presAssocID="{BA3A89B2-1F4B-4625-B4C9-2265321991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EB63FA-1F1C-4892-9C0F-FF9A3A58C159}" type="pres">
      <dgm:prSet presAssocID="{D91AD185-B045-4414-912B-80707B82777D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CAF3A-48A0-4958-8435-FD8210178442}" type="pres">
      <dgm:prSet presAssocID="{A8F27273-F75F-4980-B7C5-91D01489D31F}" presName="sibTrans" presStyleCnt="0"/>
      <dgm:spPr/>
    </dgm:pt>
    <dgm:pt modelId="{ED599451-9F73-476B-90A4-A567F385A772}" type="pres">
      <dgm:prSet presAssocID="{CF4111AD-9EB9-48A1-BDF5-76B0C38C1FFB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AB9CF-3EB4-4E1B-9F03-E49281BE3003}" type="pres">
      <dgm:prSet presAssocID="{F4F222EE-E577-49D6-89DC-B47E3CCF4B2D}" presName="sibTrans" presStyleCnt="0"/>
      <dgm:spPr/>
    </dgm:pt>
    <dgm:pt modelId="{E0DA5A35-1373-4492-92E1-C1E7B403C314}" type="pres">
      <dgm:prSet presAssocID="{6E73A8D9-A0A7-49B5-BE70-331B3F6AEB9B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8DBED-D2A6-4E05-917E-71BBD1AD9E70}" type="pres">
      <dgm:prSet presAssocID="{E6BB0322-FF79-42FC-B52B-8E98379322EE}" presName="sibTrans" presStyleCnt="0"/>
      <dgm:spPr/>
    </dgm:pt>
    <dgm:pt modelId="{A3DF0E1F-A4A8-443F-BECF-F98E46BEAFDB}" type="pres">
      <dgm:prSet presAssocID="{E6228614-12E4-4A0E-BA61-C01E46960030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2741B-94EC-4760-8D77-3AB5C04BD746}" type="pres">
      <dgm:prSet presAssocID="{0041E82D-845D-40FB-B88D-F83B35C68432}" presName="sibTrans" presStyleCnt="0"/>
      <dgm:spPr/>
    </dgm:pt>
    <dgm:pt modelId="{340C7723-1F4C-49D9-88CE-0ABD6A35B770}" type="pres">
      <dgm:prSet presAssocID="{2D89256F-C85B-4BCA-B29E-67F8C4FF47A1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E17A3-BB8B-46BF-97D8-EE688193407D}" type="pres">
      <dgm:prSet presAssocID="{19093658-04AD-4190-B74B-B059F516CDBF}" presName="sibTrans" presStyleCnt="0"/>
      <dgm:spPr/>
    </dgm:pt>
    <dgm:pt modelId="{5D28E1C4-9FB8-425D-B206-C4579689A044}" type="pres">
      <dgm:prSet presAssocID="{59885A5A-CC86-4A92-A25C-59E4AEF6F0B4}" presName="node" presStyleLbl="node1" presStyleIdx="5" presStyleCnt="12" custScaleX="108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7B345-4770-4B9C-BE0A-587FDF8D82C2}" type="pres">
      <dgm:prSet presAssocID="{43DD7EE1-94BC-40B7-A9EF-5014B4C96C69}" presName="sibTrans" presStyleCnt="0"/>
      <dgm:spPr/>
    </dgm:pt>
    <dgm:pt modelId="{868A14AA-55AF-4FE4-B796-3EBFE4D43FBB}" type="pres">
      <dgm:prSet presAssocID="{0FB7BC21-DD7E-4291-A63C-F5BA1AEF6DD0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AE8D6-5B81-4690-A117-705CA27ECE9B}" type="pres">
      <dgm:prSet presAssocID="{A6399285-B3BE-49CD-A086-FE7E8160BED7}" presName="sibTrans" presStyleCnt="0"/>
      <dgm:spPr/>
    </dgm:pt>
    <dgm:pt modelId="{E33B87E6-A482-48DA-91D5-706ED3D7ECF2}" type="pres">
      <dgm:prSet presAssocID="{A318D245-D8EC-43E5-ADFF-699978F847CD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9E25A-0F7D-4275-B89E-117DC67D6116}" type="pres">
      <dgm:prSet presAssocID="{69A7B7B8-CE00-4025-B509-4CE912248209}" presName="sibTrans" presStyleCnt="0"/>
      <dgm:spPr/>
    </dgm:pt>
    <dgm:pt modelId="{36D52DF6-2A46-41D8-BC69-36F352394B4C}" type="pres">
      <dgm:prSet presAssocID="{FD158F99-29F2-4178-B775-0D475AAE5303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F70A5-16C3-4A54-A2B4-5BAA4FB8F4E0}" type="pres">
      <dgm:prSet presAssocID="{1CF9005E-264B-4480-8F56-3CFFC12C3B1C}" presName="sibTrans" presStyleCnt="0"/>
      <dgm:spPr/>
    </dgm:pt>
    <dgm:pt modelId="{9DA94804-DD92-4CFE-88B3-5BEBA1631233}" type="pres">
      <dgm:prSet presAssocID="{C3806529-F762-4534-9904-0F148178C0CD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5ABFB-3DC3-48D3-933F-04E9843AAD30}" type="pres">
      <dgm:prSet presAssocID="{79E8A314-9FB0-41F0-BED2-97DE01D48949}" presName="sibTrans" presStyleCnt="0"/>
      <dgm:spPr/>
    </dgm:pt>
    <dgm:pt modelId="{016E3674-717C-44D2-A992-E04729160B1F}" type="pres">
      <dgm:prSet presAssocID="{E222E464-C54E-46A4-BC77-2494830F7242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D5C80-486E-46C2-BD3E-9FE270F12D63}" type="pres">
      <dgm:prSet presAssocID="{2F86DE2A-D5D4-48E4-A0D7-4B0A3816FD22}" presName="sibTrans" presStyleCnt="0"/>
      <dgm:spPr/>
    </dgm:pt>
    <dgm:pt modelId="{AC6ADBA2-2061-4D59-9137-02470560F191}" type="pres">
      <dgm:prSet presAssocID="{5FFEC3C9-719E-4B5D-9ABF-9AE950A55576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08B0FF-9F00-4684-BB33-EE6A90C0A8E8}" srcId="{BA3A89B2-1F4B-4625-B4C9-2265321991C0}" destId="{6E73A8D9-A0A7-49B5-BE70-331B3F6AEB9B}" srcOrd="2" destOrd="0" parTransId="{82DC9BD0-AF85-4432-9358-57E3161D9EDB}" sibTransId="{E6BB0322-FF79-42FC-B52B-8E98379322EE}"/>
    <dgm:cxn modelId="{07E241AA-B782-4900-A37B-C222CD4EDA8A}" type="presOf" srcId="{59885A5A-CC86-4A92-A25C-59E4AEF6F0B4}" destId="{5D28E1C4-9FB8-425D-B206-C4579689A044}" srcOrd="0" destOrd="0" presId="urn:microsoft.com/office/officeart/2005/8/layout/default"/>
    <dgm:cxn modelId="{4E2A1D8D-A323-4120-AEA3-224C0392A77A}" srcId="{BA3A89B2-1F4B-4625-B4C9-2265321991C0}" destId="{A318D245-D8EC-43E5-ADFF-699978F847CD}" srcOrd="7" destOrd="0" parTransId="{345B6EAD-737D-4DF9-8700-44EC521D158F}" sibTransId="{69A7B7B8-CE00-4025-B509-4CE912248209}"/>
    <dgm:cxn modelId="{35203639-BAF7-42B5-AC36-420F337C3D50}" type="presOf" srcId="{BA3A89B2-1F4B-4625-B4C9-2265321991C0}" destId="{D3AB22DE-DC68-4C73-86F8-AB3D2B652641}" srcOrd="0" destOrd="0" presId="urn:microsoft.com/office/officeart/2005/8/layout/default"/>
    <dgm:cxn modelId="{3E3EA61A-3F5A-476A-AAE8-324E75DDADC9}" type="presOf" srcId="{C3806529-F762-4534-9904-0F148178C0CD}" destId="{9DA94804-DD92-4CFE-88B3-5BEBA1631233}" srcOrd="0" destOrd="0" presId="urn:microsoft.com/office/officeart/2005/8/layout/default"/>
    <dgm:cxn modelId="{53EE7DBA-8D57-4DD4-8BDE-B98890670293}" srcId="{BA3A89B2-1F4B-4625-B4C9-2265321991C0}" destId="{D91AD185-B045-4414-912B-80707B82777D}" srcOrd="0" destOrd="0" parTransId="{8829EB97-4A93-4151-8EE7-670255792A2B}" sibTransId="{A8F27273-F75F-4980-B7C5-91D01489D31F}"/>
    <dgm:cxn modelId="{9F2B47F7-3276-415A-B56B-F05DFD04E59F}" srcId="{BA3A89B2-1F4B-4625-B4C9-2265321991C0}" destId="{C3806529-F762-4534-9904-0F148178C0CD}" srcOrd="9" destOrd="0" parTransId="{EEF718EA-FCB9-4314-90CA-4B0D805528C6}" sibTransId="{79E8A314-9FB0-41F0-BED2-97DE01D48949}"/>
    <dgm:cxn modelId="{247077E2-71A5-4643-ABCD-9F15E4018B54}" type="presOf" srcId="{E222E464-C54E-46A4-BC77-2494830F7242}" destId="{016E3674-717C-44D2-A992-E04729160B1F}" srcOrd="0" destOrd="0" presId="urn:microsoft.com/office/officeart/2005/8/layout/default"/>
    <dgm:cxn modelId="{4CB4D4EF-E7CD-46D6-8957-5EC23C2E9C7F}" srcId="{BA3A89B2-1F4B-4625-B4C9-2265321991C0}" destId="{FD158F99-29F2-4178-B775-0D475AAE5303}" srcOrd="8" destOrd="0" parTransId="{C9EFA8EF-0C24-47EA-8216-ED1C9EC33DE5}" sibTransId="{1CF9005E-264B-4480-8F56-3CFFC12C3B1C}"/>
    <dgm:cxn modelId="{25F6C2ED-A840-47D8-9032-5B417FD9E835}" type="presOf" srcId="{E6228614-12E4-4A0E-BA61-C01E46960030}" destId="{A3DF0E1F-A4A8-443F-BECF-F98E46BEAFDB}" srcOrd="0" destOrd="0" presId="urn:microsoft.com/office/officeart/2005/8/layout/default"/>
    <dgm:cxn modelId="{08FF5036-9FAA-43AE-AF75-135C00F85C72}" type="presOf" srcId="{6E73A8D9-A0A7-49B5-BE70-331B3F6AEB9B}" destId="{E0DA5A35-1373-4492-92E1-C1E7B403C314}" srcOrd="0" destOrd="0" presId="urn:microsoft.com/office/officeart/2005/8/layout/default"/>
    <dgm:cxn modelId="{8CE2D3C8-8A06-4897-81F6-E0E96486F455}" type="presOf" srcId="{2D89256F-C85B-4BCA-B29E-67F8C4FF47A1}" destId="{340C7723-1F4C-49D9-88CE-0ABD6A35B770}" srcOrd="0" destOrd="0" presId="urn:microsoft.com/office/officeart/2005/8/layout/default"/>
    <dgm:cxn modelId="{7756C944-0C6A-46A1-A440-C67E54EF9575}" srcId="{BA3A89B2-1F4B-4625-B4C9-2265321991C0}" destId="{E6228614-12E4-4A0E-BA61-C01E46960030}" srcOrd="3" destOrd="0" parTransId="{BAC5CE30-935E-4908-B4FF-C6893907FADB}" sibTransId="{0041E82D-845D-40FB-B88D-F83B35C68432}"/>
    <dgm:cxn modelId="{6534AEF7-8C50-42A8-A17D-32E9E10C2823}" type="presOf" srcId="{A318D245-D8EC-43E5-ADFF-699978F847CD}" destId="{E33B87E6-A482-48DA-91D5-706ED3D7ECF2}" srcOrd="0" destOrd="0" presId="urn:microsoft.com/office/officeart/2005/8/layout/default"/>
    <dgm:cxn modelId="{9AA6812E-30A6-4795-B9B8-46FF3A27330D}" type="presOf" srcId="{0FB7BC21-DD7E-4291-A63C-F5BA1AEF6DD0}" destId="{868A14AA-55AF-4FE4-B796-3EBFE4D43FBB}" srcOrd="0" destOrd="0" presId="urn:microsoft.com/office/officeart/2005/8/layout/default"/>
    <dgm:cxn modelId="{7DA58F88-9C28-4F5B-82A6-76D066A7026B}" srcId="{BA3A89B2-1F4B-4625-B4C9-2265321991C0}" destId="{59885A5A-CC86-4A92-A25C-59E4AEF6F0B4}" srcOrd="5" destOrd="0" parTransId="{0EA60529-D209-44EA-85B1-66A312CFE111}" sibTransId="{43DD7EE1-94BC-40B7-A9EF-5014B4C96C69}"/>
    <dgm:cxn modelId="{B2D8D550-1507-4181-B565-E948BEF93EA0}" srcId="{BA3A89B2-1F4B-4625-B4C9-2265321991C0}" destId="{0FB7BC21-DD7E-4291-A63C-F5BA1AEF6DD0}" srcOrd="6" destOrd="0" parTransId="{C1928DA7-B3E5-4922-8FEB-96426B6744DE}" sibTransId="{A6399285-B3BE-49CD-A086-FE7E8160BED7}"/>
    <dgm:cxn modelId="{E51DB7BB-BD4D-4F47-B00F-CC9768B73046}" type="presOf" srcId="{FD158F99-29F2-4178-B775-0D475AAE5303}" destId="{36D52DF6-2A46-41D8-BC69-36F352394B4C}" srcOrd="0" destOrd="0" presId="urn:microsoft.com/office/officeart/2005/8/layout/default"/>
    <dgm:cxn modelId="{9C31BFBA-0FB2-4A55-948E-C9209ABD165D}" type="presOf" srcId="{D91AD185-B045-4414-912B-80707B82777D}" destId="{A4EB63FA-1F1C-4892-9C0F-FF9A3A58C159}" srcOrd="0" destOrd="0" presId="urn:microsoft.com/office/officeart/2005/8/layout/default"/>
    <dgm:cxn modelId="{941D15D9-F63C-474C-B4FD-AA3B580D1013}" type="presOf" srcId="{CF4111AD-9EB9-48A1-BDF5-76B0C38C1FFB}" destId="{ED599451-9F73-476B-90A4-A567F385A772}" srcOrd="0" destOrd="0" presId="urn:microsoft.com/office/officeart/2005/8/layout/default"/>
    <dgm:cxn modelId="{62AFDD73-23F5-42FD-87C3-4DF50B01DDC9}" srcId="{BA3A89B2-1F4B-4625-B4C9-2265321991C0}" destId="{E222E464-C54E-46A4-BC77-2494830F7242}" srcOrd="10" destOrd="0" parTransId="{6C5F3FF9-BED4-4450-9ED1-E06FA4734F12}" sibTransId="{2F86DE2A-D5D4-48E4-A0D7-4B0A3816FD22}"/>
    <dgm:cxn modelId="{5CEEB6B0-A98A-40FD-B01E-EF061798CFF6}" srcId="{BA3A89B2-1F4B-4625-B4C9-2265321991C0}" destId="{5FFEC3C9-719E-4B5D-9ABF-9AE950A55576}" srcOrd="11" destOrd="0" parTransId="{6047D9F7-A8EF-486D-910B-B606DFFF474C}" sibTransId="{9223DA58-0875-4470-AAF9-E78955E6E7E1}"/>
    <dgm:cxn modelId="{E5BF1007-7114-4B95-8C97-AE17194606A9}" type="presOf" srcId="{5FFEC3C9-719E-4B5D-9ABF-9AE950A55576}" destId="{AC6ADBA2-2061-4D59-9137-02470560F191}" srcOrd="0" destOrd="0" presId="urn:microsoft.com/office/officeart/2005/8/layout/default"/>
    <dgm:cxn modelId="{DEF5BE0B-3669-400A-B2D3-157DEB5F36B8}" srcId="{BA3A89B2-1F4B-4625-B4C9-2265321991C0}" destId="{CF4111AD-9EB9-48A1-BDF5-76B0C38C1FFB}" srcOrd="1" destOrd="0" parTransId="{552EEEBA-0841-400F-9D30-025C572A9F59}" sibTransId="{F4F222EE-E577-49D6-89DC-B47E3CCF4B2D}"/>
    <dgm:cxn modelId="{24AD059F-BF52-4B31-ACCA-FEC0B1494C0B}" srcId="{BA3A89B2-1F4B-4625-B4C9-2265321991C0}" destId="{2D89256F-C85B-4BCA-B29E-67F8C4FF47A1}" srcOrd="4" destOrd="0" parTransId="{FD14E64B-504B-4541-8417-4921159AE271}" sibTransId="{19093658-04AD-4190-B74B-B059F516CDBF}"/>
    <dgm:cxn modelId="{CB2F053C-8AA1-4E6F-A910-D86F899A77E2}" type="presParOf" srcId="{D3AB22DE-DC68-4C73-86F8-AB3D2B652641}" destId="{A4EB63FA-1F1C-4892-9C0F-FF9A3A58C159}" srcOrd="0" destOrd="0" presId="urn:microsoft.com/office/officeart/2005/8/layout/default"/>
    <dgm:cxn modelId="{6B8182E7-82A8-4C55-9A36-D1F525747224}" type="presParOf" srcId="{D3AB22DE-DC68-4C73-86F8-AB3D2B652641}" destId="{446CAF3A-48A0-4958-8435-FD8210178442}" srcOrd="1" destOrd="0" presId="urn:microsoft.com/office/officeart/2005/8/layout/default"/>
    <dgm:cxn modelId="{70E0BAC5-4356-4B7F-A8D4-DB544C79FF6F}" type="presParOf" srcId="{D3AB22DE-DC68-4C73-86F8-AB3D2B652641}" destId="{ED599451-9F73-476B-90A4-A567F385A772}" srcOrd="2" destOrd="0" presId="urn:microsoft.com/office/officeart/2005/8/layout/default"/>
    <dgm:cxn modelId="{5EE03AB8-D9E2-4240-A6B7-9E19F0EB0425}" type="presParOf" srcId="{D3AB22DE-DC68-4C73-86F8-AB3D2B652641}" destId="{2D5AB9CF-3EB4-4E1B-9F03-E49281BE3003}" srcOrd="3" destOrd="0" presId="urn:microsoft.com/office/officeart/2005/8/layout/default"/>
    <dgm:cxn modelId="{EF5F3DE1-B89C-43B2-B096-8643A75FDDA4}" type="presParOf" srcId="{D3AB22DE-DC68-4C73-86F8-AB3D2B652641}" destId="{E0DA5A35-1373-4492-92E1-C1E7B403C314}" srcOrd="4" destOrd="0" presId="urn:microsoft.com/office/officeart/2005/8/layout/default"/>
    <dgm:cxn modelId="{9EF2F071-CD06-4265-AB2C-1CC0AA7D3244}" type="presParOf" srcId="{D3AB22DE-DC68-4C73-86F8-AB3D2B652641}" destId="{87B8DBED-D2A6-4E05-917E-71BBD1AD9E70}" srcOrd="5" destOrd="0" presId="urn:microsoft.com/office/officeart/2005/8/layout/default"/>
    <dgm:cxn modelId="{63B77297-EE40-44CC-8C73-42C0F4A6E60F}" type="presParOf" srcId="{D3AB22DE-DC68-4C73-86F8-AB3D2B652641}" destId="{A3DF0E1F-A4A8-443F-BECF-F98E46BEAFDB}" srcOrd="6" destOrd="0" presId="urn:microsoft.com/office/officeart/2005/8/layout/default"/>
    <dgm:cxn modelId="{E0B9304E-938F-402C-AF78-320EB0DB7163}" type="presParOf" srcId="{D3AB22DE-DC68-4C73-86F8-AB3D2B652641}" destId="{66C2741B-94EC-4760-8D77-3AB5C04BD746}" srcOrd="7" destOrd="0" presId="urn:microsoft.com/office/officeart/2005/8/layout/default"/>
    <dgm:cxn modelId="{1F81CC2A-29D4-47C4-A09E-56AB6E845C76}" type="presParOf" srcId="{D3AB22DE-DC68-4C73-86F8-AB3D2B652641}" destId="{340C7723-1F4C-49D9-88CE-0ABD6A35B770}" srcOrd="8" destOrd="0" presId="urn:microsoft.com/office/officeart/2005/8/layout/default"/>
    <dgm:cxn modelId="{57A05B6B-475D-47B7-A49D-AB487B8E92F2}" type="presParOf" srcId="{D3AB22DE-DC68-4C73-86F8-AB3D2B652641}" destId="{58FE17A3-BB8B-46BF-97D8-EE688193407D}" srcOrd="9" destOrd="0" presId="urn:microsoft.com/office/officeart/2005/8/layout/default"/>
    <dgm:cxn modelId="{D7A51263-A176-4FC2-92F2-22D28955B9E1}" type="presParOf" srcId="{D3AB22DE-DC68-4C73-86F8-AB3D2B652641}" destId="{5D28E1C4-9FB8-425D-B206-C4579689A044}" srcOrd="10" destOrd="0" presId="urn:microsoft.com/office/officeart/2005/8/layout/default"/>
    <dgm:cxn modelId="{81D3D5AE-6298-4BE3-B1A1-57FED9ABC999}" type="presParOf" srcId="{D3AB22DE-DC68-4C73-86F8-AB3D2B652641}" destId="{63F7B345-4770-4B9C-BE0A-587FDF8D82C2}" srcOrd="11" destOrd="0" presId="urn:microsoft.com/office/officeart/2005/8/layout/default"/>
    <dgm:cxn modelId="{71FCF267-F091-4E03-B108-7F17DFE47F91}" type="presParOf" srcId="{D3AB22DE-DC68-4C73-86F8-AB3D2B652641}" destId="{868A14AA-55AF-4FE4-B796-3EBFE4D43FBB}" srcOrd="12" destOrd="0" presId="urn:microsoft.com/office/officeart/2005/8/layout/default"/>
    <dgm:cxn modelId="{A4EA0C6A-2FE7-41FB-9F59-BD6952159F07}" type="presParOf" srcId="{D3AB22DE-DC68-4C73-86F8-AB3D2B652641}" destId="{1E0AE8D6-5B81-4690-A117-705CA27ECE9B}" srcOrd="13" destOrd="0" presId="urn:microsoft.com/office/officeart/2005/8/layout/default"/>
    <dgm:cxn modelId="{AE445ED7-0810-46AD-8028-D7AA489BBC7F}" type="presParOf" srcId="{D3AB22DE-DC68-4C73-86F8-AB3D2B652641}" destId="{E33B87E6-A482-48DA-91D5-706ED3D7ECF2}" srcOrd="14" destOrd="0" presId="urn:microsoft.com/office/officeart/2005/8/layout/default"/>
    <dgm:cxn modelId="{028A2DCF-8801-4B25-8940-2832BBB6F004}" type="presParOf" srcId="{D3AB22DE-DC68-4C73-86F8-AB3D2B652641}" destId="{7739E25A-0F7D-4275-B89E-117DC67D6116}" srcOrd="15" destOrd="0" presId="urn:microsoft.com/office/officeart/2005/8/layout/default"/>
    <dgm:cxn modelId="{E2AAA8CB-713E-42FB-A51C-9460F0BE768F}" type="presParOf" srcId="{D3AB22DE-DC68-4C73-86F8-AB3D2B652641}" destId="{36D52DF6-2A46-41D8-BC69-36F352394B4C}" srcOrd="16" destOrd="0" presId="urn:microsoft.com/office/officeart/2005/8/layout/default"/>
    <dgm:cxn modelId="{56DECCE5-656A-46AD-A54B-6669225C35D1}" type="presParOf" srcId="{D3AB22DE-DC68-4C73-86F8-AB3D2B652641}" destId="{7F9F70A5-16C3-4A54-A2B4-5BAA4FB8F4E0}" srcOrd="17" destOrd="0" presId="urn:microsoft.com/office/officeart/2005/8/layout/default"/>
    <dgm:cxn modelId="{C611ED20-F0B3-4403-B279-0082199A082D}" type="presParOf" srcId="{D3AB22DE-DC68-4C73-86F8-AB3D2B652641}" destId="{9DA94804-DD92-4CFE-88B3-5BEBA1631233}" srcOrd="18" destOrd="0" presId="urn:microsoft.com/office/officeart/2005/8/layout/default"/>
    <dgm:cxn modelId="{F7BA7C55-106D-451C-A336-BA5E54C02092}" type="presParOf" srcId="{D3AB22DE-DC68-4C73-86F8-AB3D2B652641}" destId="{4D85ABFB-3DC3-48D3-933F-04E9843AAD30}" srcOrd="19" destOrd="0" presId="urn:microsoft.com/office/officeart/2005/8/layout/default"/>
    <dgm:cxn modelId="{42863769-44F5-41A0-9C14-E2F1F05A8AE4}" type="presParOf" srcId="{D3AB22DE-DC68-4C73-86F8-AB3D2B652641}" destId="{016E3674-717C-44D2-A992-E04729160B1F}" srcOrd="20" destOrd="0" presId="urn:microsoft.com/office/officeart/2005/8/layout/default"/>
    <dgm:cxn modelId="{3727F296-E203-418E-B517-7A5515134327}" type="presParOf" srcId="{D3AB22DE-DC68-4C73-86F8-AB3D2B652641}" destId="{84BD5C80-486E-46C2-BD3E-9FE270F12D63}" srcOrd="21" destOrd="0" presId="urn:microsoft.com/office/officeart/2005/8/layout/default"/>
    <dgm:cxn modelId="{CD61F621-15AB-40EB-9711-F85B7FC1AD94}" type="presParOf" srcId="{D3AB22DE-DC68-4C73-86F8-AB3D2B652641}" destId="{AC6ADBA2-2061-4D59-9137-02470560F191}" srcOrd="22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40AE75-1B17-4592-8221-7F9AC3BA886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06AA6DA-FD7C-4178-A561-F3A1C4308C25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800" dirty="0"/>
            <a:t>Self-Help</a:t>
          </a:r>
        </a:p>
      </dgm:t>
    </dgm:pt>
    <dgm:pt modelId="{663FB986-C4F8-47A4-9E7B-7184F734ACCA}" type="parTrans" cxnId="{05B8337F-A039-414D-82F6-D30490ED0EEA}">
      <dgm:prSet/>
      <dgm:spPr/>
      <dgm:t>
        <a:bodyPr/>
        <a:lstStyle/>
        <a:p>
          <a:endParaRPr lang="en-US"/>
        </a:p>
      </dgm:t>
    </dgm:pt>
    <dgm:pt modelId="{823531F0-63B8-4859-AA70-C206CBADD6B2}" type="sibTrans" cxnId="{05B8337F-A039-414D-82F6-D30490ED0EEA}">
      <dgm:prSet/>
      <dgm:spPr/>
      <dgm:t>
        <a:bodyPr/>
        <a:lstStyle/>
        <a:p>
          <a:endParaRPr lang="en-US"/>
        </a:p>
      </dgm:t>
    </dgm:pt>
    <dgm:pt modelId="{9FEE5F24-DEBA-43CC-AC3C-41FD04A15B14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600" dirty="0"/>
            <a:t>Campaigning &amp; </a:t>
          </a:r>
        </a:p>
        <a:p>
          <a:pPr>
            <a:spcAft>
              <a:spcPts val="0"/>
            </a:spcAft>
          </a:pPr>
          <a:r>
            <a:rPr lang="en-US" sz="2600" dirty="0"/>
            <a:t>Advocacy</a:t>
          </a:r>
        </a:p>
      </dgm:t>
    </dgm:pt>
    <dgm:pt modelId="{AF1976EC-09EA-4DE2-9D65-95DF95F205B2}" type="parTrans" cxnId="{43A5114B-8CE7-425B-9F21-F392C9821719}">
      <dgm:prSet/>
      <dgm:spPr/>
      <dgm:t>
        <a:bodyPr/>
        <a:lstStyle/>
        <a:p>
          <a:endParaRPr lang="en-US"/>
        </a:p>
      </dgm:t>
    </dgm:pt>
    <dgm:pt modelId="{9C8B8D32-34C7-44C5-A377-2C0E78103F62}" type="sibTrans" cxnId="{43A5114B-8CE7-425B-9F21-F392C9821719}">
      <dgm:prSet/>
      <dgm:spPr/>
      <dgm:t>
        <a:bodyPr/>
        <a:lstStyle/>
        <a:p>
          <a:endParaRPr lang="en-US"/>
        </a:p>
      </dgm:t>
    </dgm:pt>
    <dgm:pt modelId="{42FE5877-351C-459C-9282-A01914DB4F4B}">
      <dgm:prSet phldrT="[Text]" custT="1"/>
      <dgm:spPr>
        <a:solidFill>
          <a:srgbClr val="993300"/>
        </a:solidFill>
      </dgm:spPr>
      <dgm:t>
        <a:bodyPr/>
        <a:lstStyle/>
        <a:p>
          <a:r>
            <a:rPr lang="en-US" sz="2800" dirty="0"/>
            <a:t>Community Building</a:t>
          </a:r>
        </a:p>
      </dgm:t>
    </dgm:pt>
    <dgm:pt modelId="{D0361B6F-F53B-408F-A7EE-16F0D4959EF3}" type="parTrans" cxnId="{F80DD42B-FE2C-4FF3-AA04-7E34B6A0CC13}">
      <dgm:prSet/>
      <dgm:spPr/>
      <dgm:t>
        <a:bodyPr/>
        <a:lstStyle/>
        <a:p>
          <a:endParaRPr lang="en-US"/>
        </a:p>
      </dgm:t>
    </dgm:pt>
    <dgm:pt modelId="{FA1598D2-F2BC-49D8-9D03-7B91F97966AC}" type="sibTrans" cxnId="{F80DD42B-FE2C-4FF3-AA04-7E34B6A0CC13}">
      <dgm:prSet/>
      <dgm:spPr/>
      <dgm:t>
        <a:bodyPr/>
        <a:lstStyle/>
        <a:p>
          <a:endParaRPr lang="en-US"/>
        </a:p>
      </dgm:t>
    </dgm:pt>
    <dgm:pt modelId="{36532A1B-B720-48F8-BD27-EBAE056BF240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800" dirty="0"/>
            <a:t>Caring</a:t>
          </a:r>
        </a:p>
      </dgm:t>
    </dgm:pt>
    <dgm:pt modelId="{0EBDC93D-C37A-480A-9709-83451C518E36}" type="parTrans" cxnId="{D4DB5FCA-E697-4EAD-8A5F-DF1B588E5C34}">
      <dgm:prSet/>
      <dgm:spPr/>
      <dgm:t>
        <a:bodyPr/>
        <a:lstStyle/>
        <a:p>
          <a:endParaRPr lang="en-US"/>
        </a:p>
      </dgm:t>
    </dgm:pt>
    <dgm:pt modelId="{2865D445-9353-43A3-BFFE-8C8138BD9AD4}" type="sibTrans" cxnId="{D4DB5FCA-E697-4EAD-8A5F-DF1B588E5C34}">
      <dgm:prSet/>
      <dgm:spPr/>
      <dgm:t>
        <a:bodyPr/>
        <a:lstStyle/>
        <a:p>
          <a:endParaRPr lang="en-US"/>
        </a:p>
      </dgm:t>
    </dgm:pt>
    <dgm:pt modelId="{C0049630-678F-48A5-9BD1-674087EE6C7D}" type="pres">
      <dgm:prSet presAssocID="{C240AE75-1B17-4592-8221-7F9AC3BA8869}" presName="compositeShape" presStyleCnt="0">
        <dgm:presLayoutVars>
          <dgm:chMax val="7"/>
          <dgm:dir/>
          <dgm:resizeHandles val="exact"/>
        </dgm:presLayoutVars>
      </dgm:prSet>
      <dgm:spPr/>
    </dgm:pt>
    <dgm:pt modelId="{F810BBFB-7156-4354-9C68-C533435742D5}" type="pres">
      <dgm:prSet presAssocID="{C240AE75-1B17-4592-8221-7F9AC3BA8869}" presName="wedge1" presStyleLbl="node1" presStyleIdx="0" presStyleCnt="4" custScaleX="105433" custScaleY="105607" custLinFactNeighborX="-1087" custLinFactNeighborY="4055"/>
      <dgm:spPr/>
      <dgm:t>
        <a:bodyPr/>
        <a:lstStyle/>
        <a:p>
          <a:endParaRPr lang="en-US"/>
        </a:p>
      </dgm:t>
    </dgm:pt>
    <dgm:pt modelId="{1DD28276-3891-468F-8805-1C29AF327D0D}" type="pres">
      <dgm:prSet presAssocID="{C240AE75-1B17-4592-8221-7F9AC3BA8869}" presName="dummy1a" presStyleCnt="0"/>
      <dgm:spPr/>
    </dgm:pt>
    <dgm:pt modelId="{16E96197-A75E-41D3-8670-BDCDB5974211}" type="pres">
      <dgm:prSet presAssocID="{C240AE75-1B17-4592-8221-7F9AC3BA8869}" presName="dummy1b" presStyleCnt="0"/>
      <dgm:spPr/>
    </dgm:pt>
    <dgm:pt modelId="{177C677E-28D8-48DF-A89C-84C846F736EF}" type="pres">
      <dgm:prSet presAssocID="{C240AE75-1B17-4592-8221-7F9AC3BA886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19BD2-A3CB-4573-96CC-6140289DC9DC}" type="pres">
      <dgm:prSet presAssocID="{C240AE75-1B17-4592-8221-7F9AC3BA8869}" presName="wedge2" presStyleLbl="node1" presStyleIdx="1" presStyleCnt="4" custScaleX="105164" custLinFactNeighborX="-1448" custLinFactNeighborY="290"/>
      <dgm:spPr/>
      <dgm:t>
        <a:bodyPr/>
        <a:lstStyle/>
        <a:p>
          <a:endParaRPr lang="en-US"/>
        </a:p>
      </dgm:t>
    </dgm:pt>
    <dgm:pt modelId="{A7B73828-85D1-4212-B4EA-D03BBC64FE5D}" type="pres">
      <dgm:prSet presAssocID="{C240AE75-1B17-4592-8221-7F9AC3BA8869}" presName="dummy2a" presStyleCnt="0"/>
      <dgm:spPr/>
    </dgm:pt>
    <dgm:pt modelId="{521E7962-0826-4435-AB6F-597CFD71D807}" type="pres">
      <dgm:prSet presAssocID="{C240AE75-1B17-4592-8221-7F9AC3BA8869}" presName="dummy2b" presStyleCnt="0"/>
      <dgm:spPr/>
    </dgm:pt>
    <dgm:pt modelId="{487A7F3D-3F30-4F05-867A-BDA90CAAE4A4}" type="pres">
      <dgm:prSet presAssocID="{C240AE75-1B17-4592-8221-7F9AC3BA886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C770D-C307-4CF4-8FFD-F6C70D0BDFC4}" type="pres">
      <dgm:prSet presAssocID="{C240AE75-1B17-4592-8221-7F9AC3BA8869}" presName="wedge3" presStyleLbl="node1" presStyleIdx="2" presStyleCnt="4" custScaleX="102796" custLinFactNeighborX="2334" custLinFactNeighborY="-300"/>
      <dgm:spPr/>
      <dgm:t>
        <a:bodyPr/>
        <a:lstStyle/>
        <a:p>
          <a:endParaRPr lang="en-US"/>
        </a:p>
      </dgm:t>
    </dgm:pt>
    <dgm:pt modelId="{A4BE69DB-A445-4642-A8CC-446ED03A5D12}" type="pres">
      <dgm:prSet presAssocID="{C240AE75-1B17-4592-8221-7F9AC3BA8869}" presName="dummy3a" presStyleCnt="0"/>
      <dgm:spPr/>
    </dgm:pt>
    <dgm:pt modelId="{27F08054-224B-40FB-9D72-E51330D90AB8}" type="pres">
      <dgm:prSet presAssocID="{C240AE75-1B17-4592-8221-7F9AC3BA8869}" presName="dummy3b" presStyleCnt="0"/>
      <dgm:spPr/>
    </dgm:pt>
    <dgm:pt modelId="{CECF3C13-9B3B-480A-B445-8D9B4FE745F5}" type="pres">
      <dgm:prSet presAssocID="{C240AE75-1B17-4592-8221-7F9AC3BA886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FDB62-5B81-42F6-AEF9-D13BE5405A10}" type="pres">
      <dgm:prSet presAssocID="{C240AE75-1B17-4592-8221-7F9AC3BA8869}" presName="wedge4" presStyleLbl="node1" presStyleIdx="3" presStyleCnt="4" custScaleX="109489" custLinFactNeighborX="2692" custLinFactNeighborY="3491"/>
      <dgm:spPr/>
      <dgm:t>
        <a:bodyPr/>
        <a:lstStyle/>
        <a:p>
          <a:endParaRPr lang="en-US"/>
        </a:p>
      </dgm:t>
    </dgm:pt>
    <dgm:pt modelId="{80F78BD2-DC42-4851-A718-BF163873CDDF}" type="pres">
      <dgm:prSet presAssocID="{C240AE75-1B17-4592-8221-7F9AC3BA8869}" presName="dummy4a" presStyleCnt="0"/>
      <dgm:spPr/>
    </dgm:pt>
    <dgm:pt modelId="{0A998C46-5640-425B-83F5-09ABD10B658E}" type="pres">
      <dgm:prSet presAssocID="{C240AE75-1B17-4592-8221-7F9AC3BA8869}" presName="dummy4b" presStyleCnt="0"/>
      <dgm:spPr/>
    </dgm:pt>
    <dgm:pt modelId="{40397728-9FFE-4F5F-8846-DCFF0DC4816C}" type="pres">
      <dgm:prSet presAssocID="{C240AE75-1B17-4592-8221-7F9AC3BA886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24CB0-3143-4A6F-8510-B7503D81FA06}" type="pres">
      <dgm:prSet presAssocID="{823531F0-63B8-4859-AA70-C206CBADD6B2}" presName="arrowWedge1" presStyleLbl="fgSibTrans2D1" presStyleIdx="0" presStyleCnt="4"/>
      <dgm:spPr>
        <a:solidFill>
          <a:srgbClr val="FF0000"/>
        </a:solidFill>
        <a:ln w="38100">
          <a:solidFill>
            <a:schemeClr val="tx1"/>
          </a:solidFill>
        </a:ln>
      </dgm:spPr>
    </dgm:pt>
    <dgm:pt modelId="{0C5DA1E6-4557-4866-A6BD-79E9BD483A85}" type="pres">
      <dgm:prSet presAssocID="{9C8B8D32-34C7-44C5-A377-2C0E78103F62}" presName="arrowWedge2" presStyleLbl="fgSibTrans2D1" presStyleIdx="1" presStyleCnt="4" custLinFactNeighborX="973" custLinFactNeighborY="302"/>
      <dgm:spPr>
        <a:solidFill>
          <a:srgbClr val="FF0000"/>
        </a:solidFill>
        <a:ln w="38100">
          <a:solidFill>
            <a:schemeClr val="tx1"/>
          </a:solidFill>
        </a:ln>
      </dgm:spPr>
    </dgm:pt>
    <dgm:pt modelId="{31CEE498-6900-4862-BAF3-45A59B54507F}" type="pres">
      <dgm:prSet presAssocID="{FA1598D2-F2BC-49D8-9D03-7B91F97966AC}" presName="arrowWedge3" presStyleLbl="fgSibTrans2D1" presStyleIdx="2" presStyleCnt="4"/>
      <dgm:spPr>
        <a:solidFill>
          <a:srgbClr val="FF0000"/>
        </a:solidFill>
        <a:ln w="38100">
          <a:solidFill>
            <a:schemeClr val="tx1"/>
          </a:solidFill>
        </a:ln>
      </dgm:spPr>
    </dgm:pt>
    <dgm:pt modelId="{A94491AE-3034-49EA-A77E-344D92691F5B}" type="pres">
      <dgm:prSet presAssocID="{2865D445-9353-43A3-BFFE-8C8138BD9AD4}" presName="arrowWedge4" presStyleLbl="fgSibTrans2D1" presStyleIdx="3" presStyleCnt="4" custScaleX="103613" custScaleY="99153" custLinFactNeighborX="258" custLinFactNeighborY="864"/>
      <dgm:spPr>
        <a:solidFill>
          <a:srgbClr val="FF0000"/>
        </a:solidFill>
        <a:ln w="38100">
          <a:solidFill>
            <a:schemeClr val="tx1"/>
          </a:solidFill>
        </a:ln>
      </dgm:spPr>
    </dgm:pt>
  </dgm:ptLst>
  <dgm:cxnLst>
    <dgm:cxn modelId="{C4AF8FA8-A905-46B0-BACB-2F355BA59245}" type="presOf" srcId="{42FE5877-351C-459C-9282-A01914DB4F4B}" destId="{8C0C770D-C307-4CF4-8FFD-F6C70D0BDFC4}" srcOrd="0" destOrd="0" presId="urn:microsoft.com/office/officeart/2005/8/layout/cycle8"/>
    <dgm:cxn modelId="{695F41FA-BC21-4AC8-9EDB-81658A75BEBD}" type="presOf" srcId="{36532A1B-B720-48F8-BD27-EBAE056BF240}" destId="{4A8FDB62-5B81-42F6-AEF9-D13BE5405A10}" srcOrd="0" destOrd="0" presId="urn:microsoft.com/office/officeart/2005/8/layout/cycle8"/>
    <dgm:cxn modelId="{AE2F4135-7747-4B35-97C3-04135211F810}" type="presOf" srcId="{D06AA6DA-FD7C-4178-A561-F3A1C4308C25}" destId="{F810BBFB-7156-4354-9C68-C533435742D5}" srcOrd="0" destOrd="0" presId="urn:microsoft.com/office/officeart/2005/8/layout/cycle8"/>
    <dgm:cxn modelId="{D4DB5FCA-E697-4EAD-8A5F-DF1B588E5C34}" srcId="{C240AE75-1B17-4592-8221-7F9AC3BA8869}" destId="{36532A1B-B720-48F8-BD27-EBAE056BF240}" srcOrd="3" destOrd="0" parTransId="{0EBDC93D-C37A-480A-9709-83451C518E36}" sibTransId="{2865D445-9353-43A3-BFFE-8C8138BD9AD4}"/>
    <dgm:cxn modelId="{F80DD42B-FE2C-4FF3-AA04-7E34B6A0CC13}" srcId="{C240AE75-1B17-4592-8221-7F9AC3BA8869}" destId="{42FE5877-351C-459C-9282-A01914DB4F4B}" srcOrd="2" destOrd="0" parTransId="{D0361B6F-F53B-408F-A7EE-16F0D4959EF3}" sibTransId="{FA1598D2-F2BC-49D8-9D03-7B91F97966AC}"/>
    <dgm:cxn modelId="{50186D5B-8F31-40A0-930B-34936501D372}" type="presOf" srcId="{D06AA6DA-FD7C-4178-A561-F3A1C4308C25}" destId="{177C677E-28D8-48DF-A89C-84C846F736EF}" srcOrd="1" destOrd="0" presId="urn:microsoft.com/office/officeart/2005/8/layout/cycle8"/>
    <dgm:cxn modelId="{C19E27C3-4F92-4753-8D11-340ECB02E0E6}" type="presOf" srcId="{36532A1B-B720-48F8-BD27-EBAE056BF240}" destId="{40397728-9FFE-4F5F-8846-DCFF0DC4816C}" srcOrd="1" destOrd="0" presId="urn:microsoft.com/office/officeart/2005/8/layout/cycle8"/>
    <dgm:cxn modelId="{85F21BD9-CD68-40B6-8722-3AE985DF9F9B}" type="presOf" srcId="{42FE5877-351C-459C-9282-A01914DB4F4B}" destId="{CECF3C13-9B3B-480A-B445-8D9B4FE745F5}" srcOrd="1" destOrd="0" presId="urn:microsoft.com/office/officeart/2005/8/layout/cycle8"/>
    <dgm:cxn modelId="{9850D8EA-F412-44AA-BD56-B7A679CE85C3}" type="presOf" srcId="{C240AE75-1B17-4592-8221-7F9AC3BA8869}" destId="{C0049630-678F-48A5-9BD1-674087EE6C7D}" srcOrd="0" destOrd="0" presId="urn:microsoft.com/office/officeart/2005/8/layout/cycle8"/>
    <dgm:cxn modelId="{E074CF89-DA73-4A8B-AADC-DBDDEC03FD39}" type="presOf" srcId="{9FEE5F24-DEBA-43CC-AC3C-41FD04A15B14}" destId="{BCB19BD2-A3CB-4573-96CC-6140289DC9DC}" srcOrd="0" destOrd="0" presId="urn:microsoft.com/office/officeart/2005/8/layout/cycle8"/>
    <dgm:cxn modelId="{05B8337F-A039-414D-82F6-D30490ED0EEA}" srcId="{C240AE75-1B17-4592-8221-7F9AC3BA8869}" destId="{D06AA6DA-FD7C-4178-A561-F3A1C4308C25}" srcOrd="0" destOrd="0" parTransId="{663FB986-C4F8-47A4-9E7B-7184F734ACCA}" sibTransId="{823531F0-63B8-4859-AA70-C206CBADD6B2}"/>
    <dgm:cxn modelId="{43A5114B-8CE7-425B-9F21-F392C9821719}" srcId="{C240AE75-1B17-4592-8221-7F9AC3BA8869}" destId="{9FEE5F24-DEBA-43CC-AC3C-41FD04A15B14}" srcOrd="1" destOrd="0" parTransId="{AF1976EC-09EA-4DE2-9D65-95DF95F205B2}" sibTransId="{9C8B8D32-34C7-44C5-A377-2C0E78103F62}"/>
    <dgm:cxn modelId="{1096FCC6-DE69-4EFF-98F2-CCC914559B21}" type="presOf" srcId="{9FEE5F24-DEBA-43CC-AC3C-41FD04A15B14}" destId="{487A7F3D-3F30-4F05-867A-BDA90CAAE4A4}" srcOrd="1" destOrd="0" presId="urn:microsoft.com/office/officeart/2005/8/layout/cycle8"/>
    <dgm:cxn modelId="{E429D3E3-0F3B-45E4-9CA3-1FDE75635F94}" type="presParOf" srcId="{C0049630-678F-48A5-9BD1-674087EE6C7D}" destId="{F810BBFB-7156-4354-9C68-C533435742D5}" srcOrd="0" destOrd="0" presId="urn:microsoft.com/office/officeart/2005/8/layout/cycle8"/>
    <dgm:cxn modelId="{81FCEA1C-8AE7-4D1C-87C8-FE3D2E1BCB68}" type="presParOf" srcId="{C0049630-678F-48A5-9BD1-674087EE6C7D}" destId="{1DD28276-3891-468F-8805-1C29AF327D0D}" srcOrd="1" destOrd="0" presId="urn:microsoft.com/office/officeart/2005/8/layout/cycle8"/>
    <dgm:cxn modelId="{44F74636-3392-4403-8B9F-B318BA4E500B}" type="presParOf" srcId="{C0049630-678F-48A5-9BD1-674087EE6C7D}" destId="{16E96197-A75E-41D3-8670-BDCDB5974211}" srcOrd="2" destOrd="0" presId="urn:microsoft.com/office/officeart/2005/8/layout/cycle8"/>
    <dgm:cxn modelId="{85CEE95D-6CCB-4260-B2F2-257BA64BEDDB}" type="presParOf" srcId="{C0049630-678F-48A5-9BD1-674087EE6C7D}" destId="{177C677E-28D8-48DF-A89C-84C846F736EF}" srcOrd="3" destOrd="0" presId="urn:microsoft.com/office/officeart/2005/8/layout/cycle8"/>
    <dgm:cxn modelId="{187D3515-DE24-484A-985A-EEEF11380236}" type="presParOf" srcId="{C0049630-678F-48A5-9BD1-674087EE6C7D}" destId="{BCB19BD2-A3CB-4573-96CC-6140289DC9DC}" srcOrd="4" destOrd="0" presId="urn:microsoft.com/office/officeart/2005/8/layout/cycle8"/>
    <dgm:cxn modelId="{E47EEE25-F976-47D0-8794-BC8E464ACAF1}" type="presParOf" srcId="{C0049630-678F-48A5-9BD1-674087EE6C7D}" destId="{A7B73828-85D1-4212-B4EA-D03BBC64FE5D}" srcOrd="5" destOrd="0" presId="urn:microsoft.com/office/officeart/2005/8/layout/cycle8"/>
    <dgm:cxn modelId="{4BE3D4D9-B4E6-4080-94AA-3BB44084B997}" type="presParOf" srcId="{C0049630-678F-48A5-9BD1-674087EE6C7D}" destId="{521E7962-0826-4435-AB6F-597CFD71D807}" srcOrd="6" destOrd="0" presId="urn:microsoft.com/office/officeart/2005/8/layout/cycle8"/>
    <dgm:cxn modelId="{C43F6E8D-260D-4B1B-B097-FF68FD7D7975}" type="presParOf" srcId="{C0049630-678F-48A5-9BD1-674087EE6C7D}" destId="{487A7F3D-3F30-4F05-867A-BDA90CAAE4A4}" srcOrd="7" destOrd="0" presId="urn:microsoft.com/office/officeart/2005/8/layout/cycle8"/>
    <dgm:cxn modelId="{F042819A-3E2B-40C4-B294-0C4DA3C2A55F}" type="presParOf" srcId="{C0049630-678F-48A5-9BD1-674087EE6C7D}" destId="{8C0C770D-C307-4CF4-8FFD-F6C70D0BDFC4}" srcOrd="8" destOrd="0" presId="urn:microsoft.com/office/officeart/2005/8/layout/cycle8"/>
    <dgm:cxn modelId="{E55C1EB6-A277-41C6-BE66-1DE349472F63}" type="presParOf" srcId="{C0049630-678F-48A5-9BD1-674087EE6C7D}" destId="{A4BE69DB-A445-4642-A8CC-446ED03A5D12}" srcOrd="9" destOrd="0" presId="urn:microsoft.com/office/officeart/2005/8/layout/cycle8"/>
    <dgm:cxn modelId="{27124B2C-1503-4CF5-9842-266550CDA802}" type="presParOf" srcId="{C0049630-678F-48A5-9BD1-674087EE6C7D}" destId="{27F08054-224B-40FB-9D72-E51330D90AB8}" srcOrd="10" destOrd="0" presId="urn:microsoft.com/office/officeart/2005/8/layout/cycle8"/>
    <dgm:cxn modelId="{46328A3B-5C13-4D07-AD2E-1A4A11A0A44D}" type="presParOf" srcId="{C0049630-678F-48A5-9BD1-674087EE6C7D}" destId="{CECF3C13-9B3B-480A-B445-8D9B4FE745F5}" srcOrd="11" destOrd="0" presId="urn:microsoft.com/office/officeart/2005/8/layout/cycle8"/>
    <dgm:cxn modelId="{98689648-00C4-4E33-8F5D-CF41B02CE761}" type="presParOf" srcId="{C0049630-678F-48A5-9BD1-674087EE6C7D}" destId="{4A8FDB62-5B81-42F6-AEF9-D13BE5405A10}" srcOrd="12" destOrd="0" presId="urn:microsoft.com/office/officeart/2005/8/layout/cycle8"/>
    <dgm:cxn modelId="{BB441B5F-0B52-4DA1-B729-6D65DCB60F84}" type="presParOf" srcId="{C0049630-678F-48A5-9BD1-674087EE6C7D}" destId="{80F78BD2-DC42-4851-A718-BF163873CDDF}" srcOrd="13" destOrd="0" presId="urn:microsoft.com/office/officeart/2005/8/layout/cycle8"/>
    <dgm:cxn modelId="{4BF09C87-0DBD-44DD-9B3A-9665706604E1}" type="presParOf" srcId="{C0049630-678F-48A5-9BD1-674087EE6C7D}" destId="{0A998C46-5640-425B-83F5-09ABD10B658E}" srcOrd="14" destOrd="0" presId="urn:microsoft.com/office/officeart/2005/8/layout/cycle8"/>
    <dgm:cxn modelId="{7C9BAE33-E2F7-492B-9B77-1AA9E3EDA8CA}" type="presParOf" srcId="{C0049630-678F-48A5-9BD1-674087EE6C7D}" destId="{40397728-9FFE-4F5F-8846-DCFF0DC4816C}" srcOrd="15" destOrd="0" presId="urn:microsoft.com/office/officeart/2005/8/layout/cycle8"/>
    <dgm:cxn modelId="{D3023C77-89EA-42D5-9FAD-BF5B2C516886}" type="presParOf" srcId="{C0049630-678F-48A5-9BD1-674087EE6C7D}" destId="{AE224CB0-3143-4A6F-8510-B7503D81FA06}" srcOrd="16" destOrd="0" presId="urn:microsoft.com/office/officeart/2005/8/layout/cycle8"/>
    <dgm:cxn modelId="{152676EE-C9C5-40D0-AA81-60F16F32BBD6}" type="presParOf" srcId="{C0049630-678F-48A5-9BD1-674087EE6C7D}" destId="{0C5DA1E6-4557-4866-A6BD-79E9BD483A85}" srcOrd="17" destOrd="0" presId="urn:microsoft.com/office/officeart/2005/8/layout/cycle8"/>
    <dgm:cxn modelId="{D3BCCA17-CE4F-4068-A90B-E61A7A7B435B}" type="presParOf" srcId="{C0049630-678F-48A5-9BD1-674087EE6C7D}" destId="{31CEE498-6900-4862-BAF3-45A59B54507F}" srcOrd="18" destOrd="0" presId="urn:microsoft.com/office/officeart/2005/8/layout/cycle8"/>
    <dgm:cxn modelId="{2A4D164D-D149-4488-BA62-0A9E5A75AE61}" type="presParOf" srcId="{C0049630-678F-48A5-9BD1-674087EE6C7D}" destId="{A94491AE-3034-49EA-A77E-344D92691F5B}" srcOrd="19" destOrd="0" presId="urn:microsoft.com/office/officeart/2005/8/layout/cycle8"/>
  </dgm:cxnLst>
  <dgm:bg>
    <a:gradFill flip="none" rotWithShape="1">
      <a:gsLst>
        <a:gs pos="0">
          <a:schemeClr val="accent5">
            <a:lumMod val="0"/>
            <a:lumOff val="100000"/>
          </a:schemeClr>
        </a:gs>
        <a:gs pos="35000">
          <a:schemeClr val="accent5">
            <a:lumMod val="0"/>
            <a:lumOff val="100000"/>
          </a:schemeClr>
        </a:gs>
        <a:gs pos="100000">
          <a:schemeClr val="accent5">
            <a:lumMod val="100000"/>
          </a:schemeClr>
        </a:gs>
      </a:gsLst>
      <a:path path="circle">
        <a:fillToRect l="50000" t="-80000" r="50000" b="180000"/>
      </a:path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B63FA-1F1C-4892-9C0F-FF9A3A58C159}">
      <dsp:nvSpPr>
        <dsp:cNvPr id="0" name=""/>
        <dsp:cNvSpPr/>
      </dsp:nvSpPr>
      <dsp:spPr>
        <a:xfrm>
          <a:off x="383904" y="389"/>
          <a:ext cx="2540336" cy="1524201"/>
        </a:xfrm>
        <a:prstGeom prst="rect">
          <a:avLst/>
        </a:prstGeom>
        <a:solidFill>
          <a:srgbClr val="7EBEC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bg1"/>
              </a:solidFill>
              <a:latin typeface="Karla" pitchFamily="2" charset="0"/>
              <a:ea typeface="Karla" pitchFamily="2" charset="0"/>
            </a:rPr>
            <a:t>Foodbanks</a:t>
          </a:r>
        </a:p>
      </dsp:txBody>
      <dsp:txXfrm>
        <a:off x="383904" y="389"/>
        <a:ext cx="2540336" cy="1524201"/>
      </dsp:txXfrm>
    </dsp:sp>
    <dsp:sp modelId="{ED599451-9F73-476B-90A4-A567F385A772}">
      <dsp:nvSpPr>
        <dsp:cNvPr id="0" name=""/>
        <dsp:cNvSpPr/>
      </dsp:nvSpPr>
      <dsp:spPr>
        <a:xfrm>
          <a:off x="3178275" y="389"/>
          <a:ext cx="2540336" cy="1524201"/>
        </a:xfrm>
        <a:prstGeom prst="rect">
          <a:avLst/>
        </a:prstGeom>
        <a:solidFill>
          <a:srgbClr val="5490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chemeClr val="bg1"/>
              </a:solidFill>
              <a:latin typeface="Karla" pitchFamily="2" charset="0"/>
              <a:ea typeface="Karla" pitchFamily="2" charset="0"/>
            </a:rPr>
            <a:t>Homelessness</a:t>
          </a:r>
        </a:p>
      </dsp:txBody>
      <dsp:txXfrm>
        <a:off x="3178275" y="389"/>
        <a:ext cx="2540336" cy="1524201"/>
      </dsp:txXfrm>
    </dsp:sp>
    <dsp:sp modelId="{E0DA5A35-1373-4492-92E1-C1E7B403C314}">
      <dsp:nvSpPr>
        <dsp:cNvPr id="0" name=""/>
        <dsp:cNvSpPr/>
      </dsp:nvSpPr>
      <dsp:spPr>
        <a:xfrm>
          <a:off x="5972645" y="389"/>
          <a:ext cx="2540336" cy="1524201"/>
        </a:xfrm>
        <a:prstGeom prst="rect">
          <a:avLst/>
        </a:prstGeom>
        <a:solidFill>
          <a:srgbClr val="CC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solidFill>
                <a:schemeClr val="bg1"/>
              </a:solidFill>
              <a:latin typeface="Karla" pitchFamily="2" charset="0"/>
              <a:ea typeface="Karla" pitchFamily="2" charset="0"/>
            </a:rPr>
            <a:t>Rough Sleeping</a:t>
          </a:r>
        </a:p>
      </dsp:txBody>
      <dsp:txXfrm>
        <a:off x="5972645" y="389"/>
        <a:ext cx="2540336" cy="1524201"/>
      </dsp:txXfrm>
    </dsp:sp>
    <dsp:sp modelId="{A3DF0E1F-A4A8-443F-BECF-F98E46BEAFDB}">
      <dsp:nvSpPr>
        <dsp:cNvPr id="0" name=""/>
        <dsp:cNvSpPr/>
      </dsp:nvSpPr>
      <dsp:spPr>
        <a:xfrm>
          <a:off x="8767015" y="389"/>
          <a:ext cx="2540336" cy="1524201"/>
        </a:xfrm>
        <a:prstGeom prst="rect">
          <a:avLst/>
        </a:prstGeom>
        <a:solidFill>
          <a:srgbClr val="D9B6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bg1"/>
              </a:solidFill>
              <a:latin typeface="Karla" pitchFamily="2" charset="0"/>
              <a:ea typeface="Karla" pitchFamily="2" charset="0"/>
            </a:rPr>
            <a:t>Not enough money to       live on</a:t>
          </a:r>
        </a:p>
      </dsp:txBody>
      <dsp:txXfrm>
        <a:off x="8767015" y="389"/>
        <a:ext cx="2540336" cy="1524201"/>
      </dsp:txXfrm>
    </dsp:sp>
    <dsp:sp modelId="{340C7723-1F4C-49D9-88CE-0ABD6A35B770}">
      <dsp:nvSpPr>
        <dsp:cNvPr id="0" name=""/>
        <dsp:cNvSpPr/>
      </dsp:nvSpPr>
      <dsp:spPr>
        <a:xfrm>
          <a:off x="275407" y="1778625"/>
          <a:ext cx="2540336" cy="152420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solidFill>
                <a:schemeClr val="bg1"/>
              </a:solidFill>
              <a:latin typeface="Karla" pitchFamily="2" charset="0"/>
              <a:ea typeface="Karla" pitchFamily="2" charset="0"/>
            </a:rPr>
            <a:t>Long-term deprivation</a:t>
          </a:r>
        </a:p>
      </dsp:txBody>
      <dsp:txXfrm>
        <a:off x="275407" y="1778625"/>
        <a:ext cx="2540336" cy="1524201"/>
      </dsp:txXfrm>
    </dsp:sp>
    <dsp:sp modelId="{5D28E1C4-9FB8-425D-B206-C4579689A044}">
      <dsp:nvSpPr>
        <dsp:cNvPr id="0" name=""/>
        <dsp:cNvSpPr/>
      </dsp:nvSpPr>
      <dsp:spPr>
        <a:xfrm>
          <a:off x="3069777" y="1778625"/>
          <a:ext cx="2757332" cy="1524201"/>
        </a:xfrm>
        <a:prstGeom prst="rect">
          <a:avLst/>
        </a:prstGeom>
        <a:solidFill>
          <a:srgbClr val="CC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solidFill>
                <a:schemeClr val="bg1"/>
              </a:solidFill>
              <a:latin typeface="Karla" pitchFamily="2" charset="0"/>
              <a:ea typeface="Karla" pitchFamily="2" charset="0"/>
            </a:rPr>
            <a:t>Unemployment</a:t>
          </a:r>
        </a:p>
      </dsp:txBody>
      <dsp:txXfrm>
        <a:off x="3069777" y="1778625"/>
        <a:ext cx="2757332" cy="1524201"/>
      </dsp:txXfrm>
    </dsp:sp>
    <dsp:sp modelId="{868A14AA-55AF-4FE4-B796-3EBFE4D43FBB}">
      <dsp:nvSpPr>
        <dsp:cNvPr id="0" name=""/>
        <dsp:cNvSpPr/>
      </dsp:nvSpPr>
      <dsp:spPr>
        <a:xfrm>
          <a:off x="6081143" y="1778625"/>
          <a:ext cx="2540336" cy="1524201"/>
        </a:xfrm>
        <a:prstGeom prst="rect">
          <a:avLst/>
        </a:prstGeom>
        <a:solidFill>
          <a:srgbClr val="5490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bg1"/>
              </a:solidFill>
              <a:latin typeface="Karla" pitchFamily="2" charset="0"/>
              <a:ea typeface="Karla" pitchFamily="2" charset="0"/>
            </a:rPr>
            <a:t>Low Pay</a:t>
          </a:r>
        </a:p>
      </dsp:txBody>
      <dsp:txXfrm>
        <a:off x="6081143" y="1778625"/>
        <a:ext cx="2540336" cy="1524201"/>
      </dsp:txXfrm>
    </dsp:sp>
    <dsp:sp modelId="{E33B87E6-A482-48DA-91D5-706ED3D7ECF2}">
      <dsp:nvSpPr>
        <dsp:cNvPr id="0" name=""/>
        <dsp:cNvSpPr/>
      </dsp:nvSpPr>
      <dsp:spPr>
        <a:xfrm>
          <a:off x="8875513" y="1778625"/>
          <a:ext cx="2540336" cy="1524201"/>
        </a:xfrm>
        <a:prstGeom prst="rect">
          <a:avLst/>
        </a:prstGeom>
        <a:solidFill>
          <a:srgbClr val="7EBEC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solidFill>
                <a:schemeClr val="bg1"/>
              </a:solidFill>
              <a:latin typeface="Karla" pitchFamily="2" charset="0"/>
              <a:ea typeface="Karla" pitchFamily="2" charset="0"/>
            </a:rPr>
            <a:t>Suffering from poor health</a:t>
          </a:r>
        </a:p>
      </dsp:txBody>
      <dsp:txXfrm>
        <a:off x="8875513" y="1778625"/>
        <a:ext cx="2540336" cy="1524201"/>
      </dsp:txXfrm>
    </dsp:sp>
    <dsp:sp modelId="{36D52DF6-2A46-41D8-BC69-36F352394B4C}">
      <dsp:nvSpPr>
        <dsp:cNvPr id="0" name=""/>
        <dsp:cNvSpPr/>
      </dsp:nvSpPr>
      <dsp:spPr>
        <a:xfrm>
          <a:off x="383904" y="3556860"/>
          <a:ext cx="2540336" cy="1524201"/>
        </a:xfrm>
        <a:prstGeom prst="rect">
          <a:avLst/>
        </a:prstGeom>
        <a:solidFill>
          <a:srgbClr val="7EBEC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solidFill>
                <a:schemeClr val="bg1"/>
              </a:solidFill>
              <a:latin typeface="Karla" pitchFamily="2" charset="0"/>
              <a:ea typeface="Karla" pitchFamily="2" charset="0"/>
            </a:rPr>
            <a:t>People living in poor quality housing</a:t>
          </a:r>
        </a:p>
      </dsp:txBody>
      <dsp:txXfrm>
        <a:off x="383904" y="3556860"/>
        <a:ext cx="2540336" cy="1524201"/>
      </dsp:txXfrm>
    </dsp:sp>
    <dsp:sp modelId="{9DA94804-DD92-4CFE-88B3-5BEBA1631233}">
      <dsp:nvSpPr>
        <dsp:cNvPr id="0" name=""/>
        <dsp:cNvSpPr/>
      </dsp:nvSpPr>
      <dsp:spPr>
        <a:xfrm>
          <a:off x="3178275" y="3556860"/>
          <a:ext cx="2540336" cy="1524201"/>
        </a:xfrm>
        <a:prstGeom prst="rect">
          <a:avLst/>
        </a:prstGeom>
        <a:solidFill>
          <a:srgbClr val="D9B6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Insecure jobs</a:t>
          </a:r>
        </a:p>
      </dsp:txBody>
      <dsp:txXfrm>
        <a:off x="3178275" y="3556860"/>
        <a:ext cx="2540336" cy="1524201"/>
      </dsp:txXfrm>
    </dsp:sp>
    <dsp:sp modelId="{016E3674-717C-44D2-A992-E04729160B1F}">
      <dsp:nvSpPr>
        <dsp:cNvPr id="0" name=""/>
        <dsp:cNvSpPr/>
      </dsp:nvSpPr>
      <dsp:spPr>
        <a:xfrm>
          <a:off x="5972645" y="3556860"/>
          <a:ext cx="2540336" cy="1524201"/>
        </a:xfrm>
        <a:prstGeom prst="rect">
          <a:avLst/>
        </a:prstGeom>
        <a:solidFill>
          <a:srgbClr val="CC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Rural and urban</a:t>
          </a:r>
        </a:p>
      </dsp:txBody>
      <dsp:txXfrm>
        <a:off x="5972645" y="3556860"/>
        <a:ext cx="2540336" cy="1524201"/>
      </dsp:txXfrm>
    </dsp:sp>
    <dsp:sp modelId="{AC6ADBA2-2061-4D59-9137-02470560F191}">
      <dsp:nvSpPr>
        <dsp:cNvPr id="0" name=""/>
        <dsp:cNvSpPr/>
      </dsp:nvSpPr>
      <dsp:spPr>
        <a:xfrm>
          <a:off x="8767015" y="3556860"/>
          <a:ext cx="2540336" cy="1524201"/>
        </a:xfrm>
        <a:prstGeom prst="rect">
          <a:avLst/>
        </a:prstGeom>
        <a:solidFill>
          <a:srgbClr val="5490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Hardship and struggle</a:t>
          </a:r>
        </a:p>
      </dsp:txBody>
      <dsp:txXfrm>
        <a:off x="8767015" y="3556860"/>
        <a:ext cx="2540336" cy="1524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0BBFB-7156-4354-9C68-C533435742D5}">
      <dsp:nvSpPr>
        <dsp:cNvPr id="0" name=""/>
        <dsp:cNvSpPr/>
      </dsp:nvSpPr>
      <dsp:spPr>
        <a:xfrm>
          <a:off x="3651291" y="484157"/>
          <a:ext cx="5043011" cy="5051333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Self-Help</a:t>
          </a:r>
        </a:p>
      </dsp:txBody>
      <dsp:txXfrm>
        <a:off x="6328289" y="1531106"/>
        <a:ext cx="1861111" cy="1383103"/>
      </dsp:txXfrm>
    </dsp:sp>
    <dsp:sp modelId="{BCB19BD2-A3CB-4573-96CC-6140289DC9DC}">
      <dsp:nvSpPr>
        <dsp:cNvPr id="0" name=""/>
        <dsp:cNvSpPr/>
      </dsp:nvSpPr>
      <dsp:spPr>
        <a:xfrm>
          <a:off x="3640457" y="598744"/>
          <a:ext cx="5030144" cy="4783143"/>
        </a:xfrm>
        <a:prstGeom prst="pie">
          <a:avLst>
            <a:gd name="adj1" fmla="val 0"/>
            <a:gd name="adj2" fmla="val 540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600" kern="1200" dirty="0"/>
            <a:t>Campaigning &amp;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600" kern="1200" dirty="0"/>
            <a:t>Advocacy</a:t>
          </a:r>
        </a:p>
      </dsp:txBody>
      <dsp:txXfrm>
        <a:off x="6310625" y="3080854"/>
        <a:ext cx="1856362" cy="1309670"/>
      </dsp:txXfrm>
    </dsp:sp>
    <dsp:sp modelId="{8C0C770D-C307-4CF4-8FFD-F6C70D0BDFC4}">
      <dsp:nvSpPr>
        <dsp:cNvPr id="0" name=""/>
        <dsp:cNvSpPr/>
      </dsp:nvSpPr>
      <dsp:spPr>
        <a:xfrm>
          <a:off x="3717411" y="570524"/>
          <a:ext cx="4916879" cy="4783143"/>
        </a:xfrm>
        <a:prstGeom prst="pie">
          <a:avLst>
            <a:gd name="adj1" fmla="val 5400000"/>
            <a:gd name="adj2" fmla="val 10800000"/>
          </a:avLst>
        </a:prstGeom>
        <a:solidFill>
          <a:srgbClr val="99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Community Building</a:t>
          </a:r>
        </a:p>
      </dsp:txBody>
      <dsp:txXfrm>
        <a:off x="4209684" y="3052633"/>
        <a:ext cx="1814562" cy="1309670"/>
      </dsp:txXfrm>
    </dsp:sp>
    <dsp:sp modelId="{4A8FDB62-5B81-42F6-AEF9-D13BE5405A10}">
      <dsp:nvSpPr>
        <dsp:cNvPr id="0" name=""/>
        <dsp:cNvSpPr/>
      </dsp:nvSpPr>
      <dsp:spPr>
        <a:xfrm>
          <a:off x="3574467" y="591276"/>
          <a:ext cx="5237015" cy="4783143"/>
        </a:xfrm>
        <a:prstGeom prst="pie">
          <a:avLst>
            <a:gd name="adj1" fmla="val 10800000"/>
            <a:gd name="adj2" fmla="val 1620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Caring</a:t>
          </a:r>
        </a:p>
      </dsp:txBody>
      <dsp:txXfrm>
        <a:off x="4098792" y="1582639"/>
        <a:ext cx="1932708" cy="1309670"/>
      </dsp:txXfrm>
    </dsp:sp>
    <dsp:sp modelId="{AE224CB0-3143-4A6F-8510-B7503D81FA06}">
      <dsp:nvSpPr>
        <dsp:cNvPr id="0" name=""/>
        <dsp:cNvSpPr/>
      </dsp:nvSpPr>
      <dsp:spPr>
        <a:xfrm>
          <a:off x="3484094" y="321087"/>
          <a:ext cx="5375341" cy="537534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FF0000"/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DA1E6-4557-4866-A6BD-79E9BD483A85}">
      <dsp:nvSpPr>
        <dsp:cNvPr id="0" name=""/>
        <dsp:cNvSpPr/>
      </dsp:nvSpPr>
      <dsp:spPr>
        <a:xfrm>
          <a:off x="3519183" y="318878"/>
          <a:ext cx="5375341" cy="537534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FF0000"/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EE498-6900-4862-BAF3-45A59B54507F}">
      <dsp:nvSpPr>
        <dsp:cNvPr id="0" name=""/>
        <dsp:cNvSpPr/>
      </dsp:nvSpPr>
      <dsp:spPr>
        <a:xfrm>
          <a:off x="3487662" y="274424"/>
          <a:ext cx="5375341" cy="537534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FF0000"/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491AE-3034-49EA-A77E-344D92691F5B}">
      <dsp:nvSpPr>
        <dsp:cNvPr id="0" name=""/>
        <dsp:cNvSpPr/>
      </dsp:nvSpPr>
      <dsp:spPr>
        <a:xfrm>
          <a:off x="3420196" y="364384"/>
          <a:ext cx="5569552" cy="532981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FF0000"/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1829-95C3-42C4-B875-8B3A071AEF00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405F6-CB37-41A2-AF44-93F9089ED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993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35A7F-27B6-40C8-8FBA-343710E1260F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31898-6BD0-460B-966C-B3D96E664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87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D9185-F2E4-4D91-B372-5A226D7D23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0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D9185-F2E4-4D91-B372-5A226D7D23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712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7A212-316F-46EC-87F1-24F97DF388E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459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D9185-F2E4-4D91-B372-5A226D7D23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611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D9185-F2E4-4D91-B372-5A226D7D23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58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A3AA-BD48-42D0-B421-3F75C0CAB714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552-6CBA-4D6E-8115-12D8BBB14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23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A3AA-BD48-42D0-B421-3F75C0CAB714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552-6CBA-4D6E-8115-12D8BBB14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45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A3AA-BD48-42D0-B421-3F75C0CAB714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552-6CBA-4D6E-8115-12D8BBB14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5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A3AA-BD48-42D0-B421-3F75C0CAB714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552-6CBA-4D6E-8115-12D8BBB14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14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A3AA-BD48-42D0-B421-3F75C0CAB714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552-6CBA-4D6E-8115-12D8BBB14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55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A3AA-BD48-42D0-B421-3F75C0CAB714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552-6CBA-4D6E-8115-12D8BBB14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58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A3AA-BD48-42D0-B421-3F75C0CAB714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552-6CBA-4D6E-8115-12D8BBB14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33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A3AA-BD48-42D0-B421-3F75C0CAB714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552-6CBA-4D6E-8115-12D8BBB14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82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A3AA-BD48-42D0-B421-3F75C0CAB714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552-6CBA-4D6E-8115-12D8BBB14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25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A3AA-BD48-42D0-B421-3F75C0CAB714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552-6CBA-4D6E-8115-12D8BBB14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98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A3AA-BD48-42D0-B421-3F75C0CAB714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552-6CBA-4D6E-8115-12D8BBB14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54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3A3AA-BD48-42D0-B421-3F75C0CAB714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8552-6CBA-4D6E-8115-12D8BBB14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49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7yglktKC80" TargetMode="Externa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readlineresearch.coventry.ac.uk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ZjnySIhfr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readlineresearch.coventry.ac.uk/resources/austerity-timeline-2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SSOmCyPZk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r="14147"/>
          <a:stretch/>
        </p:blipFill>
        <p:spPr>
          <a:xfrm>
            <a:off x="0" y="0"/>
            <a:ext cx="6763871" cy="6864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24708" y="806209"/>
            <a:ext cx="4884042" cy="38164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Life on the Breadline: </a:t>
            </a:r>
          </a:p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Christianity and Poverty in the 21</a:t>
            </a:r>
            <a:r>
              <a:rPr lang="en-GB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Century</a:t>
            </a:r>
          </a:p>
          <a:p>
            <a:pPr algn="ctr"/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Highfield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Trinity </a:t>
            </a:r>
          </a:p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Methodist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Church, Sheffield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Dr Chris Shannahan &amp;       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Dr Stephanie Denning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953" y="4985905"/>
            <a:ext cx="2142717" cy="1872095"/>
          </a:xfrm>
          <a:prstGeom prst="rect">
            <a:avLst/>
          </a:prstGeom>
        </p:spPr>
      </p:pic>
      <p:pic>
        <p:nvPicPr>
          <p:cNvPr id="7" name="Picture 2" descr="ESRC Wales Doctoral Training Partnership - Study - Cardiff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25" y="5414866"/>
            <a:ext cx="2439404" cy="144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1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1177635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Austerity – Our </a:t>
            </a:r>
            <a:r>
              <a:rPr lang="en-GB" sz="5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Kairos</a:t>
            </a:r>
            <a:r>
              <a:rPr lang="en-GB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moment</a:t>
            </a:r>
            <a:endParaRPr lang="en-GB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10491" y="1988128"/>
            <a:ext cx="5680362" cy="4059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945" y="1177639"/>
            <a:ext cx="4281055" cy="5680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7718" y="1913354"/>
            <a:ext cx="5680364" cy="420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1177635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Octopus of Poverty ….</a:t>
            </a:r>
            <a:endParaRPr lang="en-GB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45976"/>
            <a:ext cx="6289963" cy="2883977"/>
          </a:xfrm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Poverty is multidimensional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but our responses are often one dimensional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Poverty is violence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– slow, structural, cultural – Damaging us to the core.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Poverty is systemic -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but we individualise and moralise it.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164" y="1177638"/>
            <a:ext cx="5306291" cy="5680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3727" y="4704074"/>
            <a:ext cx="4599710" cy="156966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Tamez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“In the Bible poverty represents the </a:t>
            </a:r>
            <a:r>
              <a:rPr lang="en-GB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degradation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of the human being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seizure of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the divine image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person.”</a:t>
            </a:r>
          </a:p>
        </p:txBody>
      </p:sp>
      <p:sp>
        <p:nvSpPr>
          <p:cNvPr id="6" name="TextBox 5"/>
          <p:cNvSpPr txBox="1"/>
          <p:nvPr/>
        </p:nvSpPr>
        <p:spPr>
          <a:xfrm rot="1371812">
            <a:off x="7612261" y="5461403"/>
            <a:ext cx="2830501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‘Undeserving’?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909867">
            <a:off x="8347366" y="3787232"/>
            <a:ext cx="2830501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eserving’?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944514">
            <a:off x="6922570" y="2897734"/>
            <a:ext cx="2830501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‘Strivers’?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909867">
            <a:off x="8508730" y="1747591"/>
            <a:ext cx="2830501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‘Skivers’?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9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63781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 Approaches to </a:t>
            </a:r>
            <a:r>
              <a:rPr lang="en-GB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Poverty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0" y="1163783"/>
          <a:ext cx="12192000" cy="5694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2509" y="4878022"/>
            <a:ext cx="3061854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 responses – Converge + diverge. Not fixed Ideal Types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28100" y="1717963"/>
            <a:ext cx="3127663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 differing ethical, missiological, ecclesiological &amp; theological traditions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967" y="1717963"/>
            <a:ext cx="3374398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the Church use its influence and presence?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79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1551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Caring: Church as Servant Community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550627"/>
            <a:ext cx="5708072" cy="4933300"/>
          </a:xfrm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Jesus began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to wash his disciples feet.” (John 13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Pastoral care, human flourishing &amp; common good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Foodbanks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, Breakfast Clubs,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Warm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Banks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Welfare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Justice – Matthew 25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Political intervention – “a bandage”, not a “spoke in the wheel…” </a:t>
            </a: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Immense value - can be objectifying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4" y="1090758"/>
            <a:ext cx="5902036" cy="576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2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77635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Campaigning: Church as Liberative Movement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9" y="1433945"/>
            <a:ext cx="7758545" cy="5167746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Marginalised ‘prophetic’ tradition – Isaiah 58:10, Jeremiah 22:16, Luke 4:16ff</a:t>
            </a: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justice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trumps welfare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“…Jesus 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had a bias to the </a:t>
            </a:r>
            <a:r>
              <a:rPr lang="en-GB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poor.”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Richard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Fraser Church of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Scotland]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Living wage, housing justice, pay-day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loans….</a:t>
            </a: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Liam Purcell [Church Action] - </a:t>
            </a:r>
            <a:r>
              <a:rPr lang="en-GB" i="1" dirty="0" smtClean="0"/>
              <a:t>“It’s </a:t>
            </a:r>
            <a:r>
              <a:rPr lang="en-GB" i="1" dirty="0"/>
              <a:t>not enough to do local social action”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Archbishop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of Wales: 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“The Church has a duty to speak up on behalf of people who are unjustly treated</a:t>
            </a:r>
            <a:r>
              <a:rPr lang="en-GB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Image result for turning over the t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09" y="1177636"/>
            <a:ext cx="3934692" cy="568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3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0654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Self-Help/Enterprise: Church as Enabler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662543"/>
            <a:ext cx="7412181" cy="4613566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Evangelical &amp;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Pentecostal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churches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Education: route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out of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poverty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start-ups &gt; Financial empowerment &gt;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Enabling resilience</a:t>
            </a: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Prosperity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Gospel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temptations [SPAC Nation]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Individualised: leaves systemic injustice intact.</a:t>
            </a:r>
          </a:p>
          <a:p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“promotion of neo-liberal economic thought, </a:t>
            </a:r>
            <a:r>
              <a:rPr lang="en-GB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has 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had adverse consequences for Black communities in Britain”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[Robert Beckford]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How to start a church-based social enterprise | Faith and Leadershi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82" y="1080654"/>
            <a:ext cx="4322618" cy="577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508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GB" sz="4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Building: Church as Fellow-traveller</a:t>
            </a:r>
            <a:endParaRPr lang="en-GB" sz="4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588508"/>
            <a:ext cx="7092390" cy="4514419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Incarnational spirituality: God with us….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Bottom-up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– Avoids “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rescuer language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Ecclesiology of Solidarity –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parachuting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in: Rooted, long-term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ABCD – What is strong not what is wrong.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Challenging poverty of identity - stigma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&amp; low self-esteem: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it “transform structural injustice”?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AutoShape 2" descr="Hodge Hill Church (St Philip &amp; St James C of E with Hodge Hill URC) |  Birmingh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odge Hill Church (St Philip &amp; St James C of E with Hodge Hill URC) |  Birmingh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17" y="1238973"/>
            <a:ext cx="4182849" cy="519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8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080654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Challenges to the Church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14" y="1613647"/>
            <a:ext cx="6719454" cy="4491318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GB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Assert God’s </a:t>
            </a: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Preferential Option for the Poor more </a:t>
            </a:r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clearly and </a:t>
            </a: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publicly.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Reverse disengagement from </a:t>
            </a: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daily realities of austerity.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social </a:t>
            </a: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</a:t>
            </a:r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prophetic </a:t>
            </a: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campaigning for structural change.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worship </a:t>
            </a: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small groups to challenge </a:t>
            </a:r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</a:t>
            </a: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violence that underpins </a:t>
            </a:r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poverty.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beyond charity to politics</a:t>
            </a:r>
            <a:endParaRPr lang="en-GB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282" y="1080656"/>
            <a:ext cx="5024718" cy="577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BE5591-7AFF-4473-A66D-A079532F0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08364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Anti-Poverty Charter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85F95ED-8060-4965-9950-71507317631A}"/>
              </a:ext>
            </a:extLst>
          </p:cNvPr>
          <p:cNvSpPr txBox="1">
            <a:spLocks/>
          </p:cNvSpPr>
          <p:nvPr/>
        </p:nvSpPr>
        <p:spPr>
          <a:xfrm>
            <a:off x="442704" y="1687398"/>
            <a:ext cx="7636067" cy="4398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07yglktKC80">
            <a:extLst>
              <a:ext uri="{FF2B5EF4-FFF2-40B4-BE49-F238E27FC236}">
                <a16:creationId xmlns:a16="http://schemas.microsoft.com/office/drawing/2014/main" id="{A1E659A9-988A-F97E-9C19-F04BD08A33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108366"/>
            <a:ext cx="12192000" cy="5749632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15009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BE5591-7AFF-4473-A66D-A079532F0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08364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Anti-Poverty Charter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85F95ED-8060-4965-9950-71507317631A}"/>
              </a:ext>
            </a:extLst>
          </p:cNvPr>
          <p:cNvSpPr txBox="1">
            <a:spLocks/>
          </p:cNvSpPr>
          <p:nvPr/>
        </p:nvSpPr>
        <p:spPr>
          <a:xfrm>
            <a:off x="442704" y="1687398"/>
            <a:ext cx="7636067" cy="4398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 descr="A poster with text on it&#10;&#10;Description automatically generated">
            <a:extLst>
              <a:ext uri="{FF2B5EF4-FFF2-40B4-BE49-F238E27FC236}">
                <a16:creationId xmlns:a16="http://schemas.microsoft.com/office/drawing/2014/main" id="{EBE4EFF0-785C-7723-31BB-009892BA7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26" y="1108368"/>
            <a:ext cx="5179784" cy="5749632"/>
          </a:xfrm>
          <a:prstGeom prst="rect">
            <a:avLst/>
          </a:prstGeom>
        </p:spPr>
      </p:pic>
      <p:pic>
        <p:nvPicPr>
          <p:cNvPr id="7" name="Picture 6" descr="A screenshot of a website&#10;&#10;Description automatically generated">
            <a:extLst>
              <a:ext uri="{FF2B5EF4-FFF2-40B4-BE49-F238E27FC236}">
                <a16:creationId xmlns:a16="http://schemas.microsoft.com/office/drawing/2014/main" id="{2178FE18-02CA-CB03-283E-E32EB7A20D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35" y="1108366"/>
            <a:ext cx="5446059" cy="574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7635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on the Breadline: today’s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039" y="1486718"/>
            <a:ext cx="4778968" cy="5224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aim of the research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nature of poverty and austerity in the UK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Life on the Breadline methodology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Christian approaches to poverty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 for the Church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Anti-Poverty Charter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artoon of a city street&#10;&#10;Description automatically generated">
            <a:extLst>
              <a:ext uri="{FF2B5EF4-FFF2-40B4-BE49-F238E27FC236}">
                <a16:creationId xmlns:a16="http://schemas.microsoft.com/office/drawing/2014/main" id="{A04FE385-C6B0-297B-0A82-7309621AC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 r="16513"/>
          <a:stretch/>
        </p:blipFill>
        <p:spPr>
          <a:xfrm>
            <a:off x="5007007" y="1376312"/>
            <a:ext cx="6956954" cy="503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2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841928"/>
            <a:ext cx="9642763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>
                <a:hlinkClick r:id="rId3"/>
              </a:rPr>
              <a:t>https://breadlineresearch.coventry.ac.uk</a:t>
            </a:r>
            <a:r>
              <a:rPr lang="en-GB" sz="4000" b="1" dirty="0" smtClean="0">
                <a:hlinkClick r:id="rId3"/>
              </a:rPr>
              <a:t>/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5733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8472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on the Breadline: the aim</a:t>
            </a:r>
          </a:p>
        </p:txBody>
      </p:sp>
      <p:pic>
        <p:nvPicPr>
          <p:cNvPr id="7" name="RZjnySIhfr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23682" y="1288473"/>
            <a:ext cx="9533965" cy="55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1177635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The nature of poverty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039" y="1486718"/>
            <a:ext cx="4621190" cy="52248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27965" indent="-227965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Around 1 in 5 people in the UK are living in poverty; 14.4 million people (JRF, 2024)</a:t>
            </a:r>
          </a:p>
          <a:p>
            <a:pPr marL="685165" lvl="1" indent="-227965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8.1 million working-age adults</a:t>
            </a:r>
          </a:p>
          <a:p>
            <a:pPr marL="685165" lvl="1" indent="-227965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4.2 million children (1 in 4 children)</a:t>
            </a:r>
          </a:p>
          <a:p>
            <a:pPr marL="685165" lvl="1" indent="-227965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2.1 million pensioners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Urban and rural poverty and hardship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Poverty is multi-dimensional and not just about food</a:t>
            </a:r>
          </a:p>
        </p:txBody>
      </p:sp>
      <p:pic>
        <p:nvPicPr>
          <p:cNvPr id="8" name="Picture 2" descr="Graph showing number of emergency food parcels distributed in the last six years">
            <a:extLst>
              <a:ext uri="{FF2B5EF4-FFF2-40B4-BE49-F238E27FC236}">
                <a16:creationId xmlns:a16="http://schemas.microsoft.com/office/drawing/2014/main" id="{F34A7943-5928-59DE-05F3-BF10A9104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3" r="6207" b="1877"/>
          <a:stretch/>
        </p:blipFill>
        <p:spPr bwMode="auto">
          <a:xfrm>
            <a:off x="4733365" y="1801906"/>
            <a:ext cx="7142459" cy="495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2629F51B-92F3-08D7-3A6D-04579B58742E}"/>
              </a:ext>
            </a:extLst>
          </p:cNvPr>
          <p:cNvSpPr txBox="1">
            <a:spLocks/>
          </p:cNvSpPr>
          <p:nvPr/>
        </p:nvSpPr>
        <p:spPr>
          <a:xfrm>
            <a:off x="5007007" y="1486718"/>
            <a:ext cx="6714478" cy="1371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u="sng" dirty="0"/>
              <a:t>Increase in the number of 3 day emergency food supplies given by Trussell Trust foodbanks </a:t>
            </a:r>
            <a:r>
              <a:rPr lang="en-GB" sz="2000" dirty="0"/>
              <a:t>(Trussell Trust, 2023)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3EBD46-AEA3-F75C-A58C-A36A0A0DF5F2}"/>
              </a:ext>
            </a:extLst>
          </p:cNvPr>
          <p:cNvSpPr/>
          <p:nvPr/>
        </p:nvSpPr>
        <p:spPr>
          <a:xfrm>
            <a:off x="4850948" y="1177638"/>
            <a:ext cx="7339332" cy="5680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634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C24BDA-CD45-4935-B029-BBF05DED1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31258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picture of poverty in 2024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C62CB0B-F198-408C-A7B5-F99D0D0C7F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88834"/>
              </p:ext>
            </p:extLst>
          </p:nvPr>
        </p:nvGraphicFramePr>
        <p:xfrm>
          <a:off x="156754" y="1619794"/>
          <a:ext cx="11691257" cy="5081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25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1177635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Austerity in the 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54" y="1625112"/>
            <a:ext cx="5538651" cy="4700188"/>
          </a:xfrm>
          <a:ln w="38100">
            <a:noFill/>
          </a:ln>
        </p:spPr>
        <p:txBody>
          <a:bodyPr>
            <a:no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different meanings of austerity: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Economic austerity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Personal austerity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Self-restraint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Often not everyday language</a:t>
            </a:r>
          </a:p>
          <a:p>
            <a:pPr marL="230400" indent="-23040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unequal impact of austerity</a:t>
            </a:r>
          </a:p>
          <a:p>
            <a:pPr marL="230400" indent="-23040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Life on the Breadline’s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Austerity timeline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7EDC204-DD4C-4E88-81E7-E591DCFD5EF4}"/>
              </a:ext>
            </a:extLst>
          </p:cNvPr>
          <p:cNvSpPr txBox="1">
            <a:spLocks/>
          </p:cNvSpPr>
          <p:nvPr/>
        </p:nvSpPr>
        <p:spPr>
          <a:xfrm>
            <a:off x="5826034" y="1343703"/>
            <a:ext cx="6037572" cy="1592444"/>
          </a:xfrm>
          <a:prstGeom prst="rect">
            <a:avLst/>
          </a:prstGeom>
          <a:solidFill>
            <a:srgbClr val="D58F45">
              <a:alpha val="98824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“</a:t>
            </a:r>
            <a:r>
              <a:rPr lang="en-GB" sz="2500" dirty="0"/>
              <a:t>Austerity means that life’s been tougher and harder for many people.”</a:t>
            </a:r>
          </a:p>
          <a:p>
            <a:pPr marL="0" indent="0" algn="ctr">
              <a:buNone/>
            </a:pPr>
            <a:r>
              <a:rPr lang="en-GB" sz="2500" dirty="0"/>
              <a:t>Bishop Paul Butler, Church of England, interview, 2020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6CB80AD-2A3A-4224-A3E6-31E3A1585EC7}"/>
              </a:ext>
            </a:extLst>
          </p:cNvPr>
          <p:cNvSpPr txBox="1">
            <a:spLocks/>
          </p:cNvSpPr>
          <p:nvPr/>
        </p:nvSpPr>
        <p:spPr>
          <a:xfrm>
            <a:off x="5826034" y="3181049"/>
            <a:ext cx="6037572" cy="1914405"/>
          </a:xfrm>
          <a:prstGeom prst="rect">
            <a:avLst/>
          </a:prstGeom>
          <a:solidFill>
            <a:srgbClr val="549084"/>
          </a:solidFill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/>
              <a:t>“</a:t>
            </a:r>
            <a:r>
              <a:rPr lang="en-GB" sz="2500"/>
              <a:t>Me personally [affected by austerity]? No. I am very lucky – middle class, middle aged, the right demographic.”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500"/>
              <a:t>Interview with B30 Foodbank volunteer, 2019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50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2F51906-A50A-45CD-A7B2-61F0264422A8}"/>
              </a:ext>
            </a:extLst>
          </p:cNvPr>
          <p:cNvSpPr txBox="1">
            <a:spLocks/>
          </p:cNvSpPr>
          <p:nvPr/>
        </p:nvSpPr>
        <p:spPr>
          <a:xfrm>
            <a:off x="5826034" y="5340357"/>
            <a:ext cx="6037572" cy="1253390"/>
          </a:xfrm>
          <a:prstGeom prst="rect">
            <a:avLst/>
          </a:prstGeom>
          <a:solidFill>
            <a:srgbClr val="D9B6B2"/>
          </a:solidFill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500"/>
              <a:t>“I think it sounds like a posh word that the government use.”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500"/>
              <a:t>Jim, research participant, interview, 2020</a:t>
            </a:r>
          </a:p>
        </p:txBody>
      </p:sp>
    </p:spTree>
    <p:extLst>
      <p:ext uri="{BB962C8B-B14F-4D97-AF65-F5344CB8AC3E}">
        <p14:creationId xmlns:p14="http://schemas.microsoft.com/office/powerpoint/2010/main" val="21366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1177635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Austerity in the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038" y="1344706"/>
            <a:ext cx="7330573" cy="5224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Austerity measures began in 2010 by the Conservative-Liberal Democrat coalition government and have </a:t>
            </a: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continued 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since then</a:t>
            </a: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This followed the 2008-9 global economic crisis</a:t>
            </a:r>
          </a:p>
          <a:p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Key measures have included:</a:t>
            </a:r>
          </a:p>
          <a:p>
            <a:pPr lvl="1"/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Universal Credit began </a:t>
            </a: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to be</a:t>
            </a: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   rolled out from April 2014</a:t>
            </a:r>
          </a:p>
          <a:p>
            <a:pPr lvl="1"/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Benefit rates were frozen for</a:t>
            </a:r>
          </a:p>
          <a:p>
            <a:pPr marL="457200" lvl="1" indent="0">
              <a:buNone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   4 years from April 2016</a:t>
            </a:r>
          </a:p>
          <a:p>
            <a:pPr marL="342911" indent="-342900"/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Has austerity finished?...</a:t>
            </a:r>
          </a:p>
          <a:p>
            <a:pPr marL="342911" indent="-342900"/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Poverty and austerity as structural injustices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E21A32-3CCF-3483-86A3-3FA76478D6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6" r="19516"/>
          <a:stretch/>
        </p:blipFill>
        <p:spPr>
          <a:xfrm>
            <a:off x="7558611" y="1344706"/>
            <a:ext cx="4633389" cy="515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BE5591-7AFF-4473-A66D-A079532F0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08364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Life on the Breadline’s methodology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B5C7DE-F23A-4220-9BA6-979785307B4B}"/>
              </a:ext>
            </a:extLst>
          </p:cNvPr>
          <p:cNvSpPr txBox="1">
            <a:spLocks/>
          </p:cNvSpPr>
          <p:nvPr/>
        </p:nvSpPr>
        <p:spPr>
          <a:xfrm>
            <a:off x="5914653" y="5969279"/>
            <a:ext cx="6100763" cy="4494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Life on the Breadline research participants</a:t>
            </a:r>
          </a:p>
        </p:txBody>
      </p:sp>
      <p:pic>
        <p:nvPicPr>
          <p:cNvPr id="8" name="Content Placeholder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1E34F41-9BA7-437F-BBD6-476866CFB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33" y="1732164"/>
            <a:ext cx="6135111" cy="3951214"/>
          </a:xfr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85F95ED-8060-4965-9950-71507317631A}"/>
              </a:ext>
            </a:extLst>
          </p:cNvPr>
          <p:cNvSpPr txBox="1">
            <a:spLocks/>
          </p:cNvSpPr>
          <p:nvPr/>
        </p:nvSpPr>
        <p:spPr>
          <a:xfrm>
            <a:off x="415809" y="1732164"/>
            <a:ext cx="5052085" cy="4353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Methods used in the research: </a:t>
            </a:r>
          </a:p>
          <a:p>
            <a:pPr lvl="1">
              <a:spcBef>
                <a:spcPts val="1000"/>
              </a:spcBef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Interviews with national Church leaders</a:t>
            </a:r>
          </a:p>
          <a:p>
            <a:pPr lvl="1">
              <a:spcBef>
                <a:spcPts val="1000"/>
              </a:spcBef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Surveys with regional Church leaders</a:t>
            </a:r>
          </a:p>
          <a:p>
            <a:pPr lvl="1">
              <a:spcBef>
                <a:spcPts val="1000"/>
              </a:spcBef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ca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 studies</a:t>
            </a:r>
          </a:p>
        </p:txBody>
      </p:sp>
    </p:spTree>
    <p:extLst>
      <p:ext uri="{BB962C8B-B14F-4D97-AF65-F5344CB8AC3E}">
        <p14:creationId xmlns:p14="http://schemas.microsoft.com/office/powerpoint/2010/main" val="5099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8472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on the Breadline: case studies</a:t>
            </a:r>
          </a:p>
        </p:txBody>
      </p:sp>
      <p:pic>
        <p:nvPicPr>
          <p:cNvPr id="3" name="BSSOmCyPZkQ">
            <a:extLst>
              <a:ext uri="{FF2B5EF4-FFF2-40B4-BE49-F238E27FC236}">
                <a16:creationId xmlns:a16="http://schemas.microsoft.com/office/drawing/2014/main" id="{2C4F5CBA-A3B7-184F-9CE1-A849606A76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00441" y="1288473"/>
            <a:ext cx="8591118" cy="55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9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3645</TotalTime>
  <Words>862</Words>
  <Application>Microsoft Office PowerPoint</Application>
  <PresentationFormat>Widescreen</PresentationFormat>
  <Paragraphs>132</Paragraphs>
  <Slides>20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Karla</vt:lpstr>
      <vt:lpstr>Office Theme</vt:lpstr>
      <vt:lpstr>PowerPoint Presentation</vt:lpstr>
      <vt:lpstr>Life on the Breadline: today’s overview</vt:lpstr>
      <vt:lpstr>Life on the Breadline: the aim</vt:lpstr>
      <vt:lpstr>The nature of poverty</vt:lpstr>
      <vt:lpstr>A picture of poverty in 2024</vt:lpstr>
      <vt:lpstr>Austerity in the UK</vt:lpstr>
      <vt:lpstr>Austerity in the government</vt:lpstr>
      <vt:lpstr>Life on the Breadline’s methodology</vt:lpstr>
      <vt:lpstr>Life on the Breadline: case studies</vt:lpstr>
      <vt:lpstr>Austerity – Our Kairos moment</vt:lpstr>
      <vt:lpstr>The Octopus of Poverty ….</vt:lpstr>
      <vt:lpstr>Four Christian Approaches to Poverty</vt:lpstr>
      <vt:lpstr>Caring: Church as Servant Community</vt:lpstr>
      <vt:lpstr>Campaigning: Church as Liberative Movement</vt:lpstr>
      <vt:lpstr>Self-Help/Enterprise: Church as Enabler</vt:lpstr>
      <vt:lpstr>Community Building: Church as Fellow-traveller</vt:lpstr>
      <vt:lpstr>Five Challenges to the Church</vt:lpstr>
      <vt:lpstr>The Anti-Poverty Charter</vt:lpstr>
      <vt:lpstr>The Anti-Poverty Charter</vt:lpstr>
      <vt:lpstr>PowerPoint Presentation</vt:lpstr>
    </vt:vector>
  </TitlesOfParts>
  <Company>Coventry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Shannahan</dc:creator>
  <cp:lastModifiedBy>Chris Shannahan</cp:lastModifiedBy>
  <cp:revision>91</cp:revision>
  <cp:lastPrinted>2024-02-06T16:26:11Z</cp:lastPrinted>
  <dcterms:created xsi:type="dcterms:W3CDTF">2023-06-01T13:54:28Z</dcterms:created>
  <dcterms:modified xsi:type="dcterms:W3CDTF">2024-02-06T16:30:15Z</dcterms:modified>
</cp:coreProperties>
</file>