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18" r:id="rId5"/>
    <p:sldId id="256" r:id="rId6"/>
    <p:sldId id="266" r:id="rId7"/>
    <p:sldId id="257" r:id="rId8"/>
    <p:sldId id="258" r:id="rId9"/>
    <p:sldId id="270" r:id="rId10"/>
    <p:sldId id="259" r:id="rId11"/>
    <p:sldId id="260" r:id="rId12"/>
    <p:sldId id="271" r:id="rId13"/>
    <p:sldId id="261" r:id="rId14"/>
    <p:sldId id="262" r:id="rId15"/>
    <p:sldId id="272" r:id="rId16"/>
    <p:sldId id="263" r:id="rId17"/>
    <p:sldId id="264" r:id="rId18"/>
    <p:sldId id="265" r:id="rId19"/>
    <p:sldId id="267" r:id="rId20"/>
    <p:sldId id="269" r:id="rId21"/>
    <p:sldId id="268" r:id="rId22"/>
    <p:sldId id="274" r:id="rId23"/>
    <p:sldId id="273" r:id="rId24"/>
    <p:sldId id="275" r:id="rId25"/>
    <p:sldId id="276" r:id="rId26"/>
    <p:sldId id="278" r:id="rId27"/>
    <p:sldId id="279" r:id="rId28"/>
    <p:sldId id="277" r:id="rId29"/>
    <p:sldId id="281" r:id="rId30"/>
    <p:sldId id="280" r:id="rId31"/>
    <p:sldId id="282" r:id="rId32"/>
    <p:sldId id="283" r:id="rId33"/>
    <p:sldId id="286" r:id="rId34"/>
    <p:sldId id="285" r:id="rId35"/>
    <p:sldId id="284" r:id="rId36"/>
    <p:sldId id="287" r:id="rId37"/>
    <p:sldId id="288" r:id="rId38"/>
    <p:sldId id="289" r:id="rId39"/>
    <p:sldId id="292" r:id="rId40"/>
    <p:sldId id="290" r:id="rId41"/>
    <p:sldId id="291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5" r:id="rId54"/>
    <p:sldId id="304" r:id="rId55"/>
    <p:sldId id="306" r:id="rId56"/>
    <p:sldId id="308" r:id="rId57"/>
    <p:sldId id="307" r:id="rId58"/>
    <p:sldId id="309" r:id="rId59"/>
    <p:sldId id="310" r:id="rId60"/>
    <p:sldId id="311" r:id="rId61"/>
    <p:sldId id="312" r:id="rId62"/>
    <p:sldId id="313" r:id="rId63"/>
    <p:sldId id="316" r:id="rId64"/>
    <p:sldId id="317" r:id="rId6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n Hackett" userId="aa23af89-efdc-4c2e-9bdb-c14e4a233f5d" providerId="ADAL" clId="{04DA48F4-D0A5-4943-AEC1-9B09C0C275D0}"/>
    <pc:docChg chg="undo custSel addSld delSld modSld sldOrd modMainMaster">
      <pc:chgData name="Katrin Hackett" userId="aa23af89-efdc-4c2e-9bdb-c14e4a233f5d" providerId="ADAL" clId="{04DA48F4-D0A5-4943-AEC1-9B09C0C275D0}" dt="2025-10-27T10:53:21.609" v="417" actId="20577"/>
      <pc:docMkLst>
        <pc:docMk/>
      </pc:docMkLst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2454036581" sldId="256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54036581" sldId="256"/>
            <ac:spMk id="2" creationId="{8A3DFA81-ADB1-03E0-60E3-A56E7A3E18B2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54036581" sldId="256"/>
            <ac:spMk id="3" creationId="{14F028EB-D2A8-2F74-E60E-59A257DA795F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54036581" sldId="256"/>
            <ac:spMk id="4" creationId="{F402E533-90CB-BB80-DD34-602B8188EFD8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54036581" sldId="256"/>
            <ac:spMk id="5" creationId="{5B4628E3-0E26-B83B-5313-4C0167A9B904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2589034674" sldId="257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589034674" sldId="257"/>
            <ac:spMk id="2" creationId="{01F2D85E-7AE8-F9FA-1535-F4623B78DEC3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589034674" sldId="257"/>
            <ac:spMk id="3" creationId="{C848FDF2-1EB6-64B7-526A-7FBE1ACE3E63}"/>
          </ac:spMkLst>
        </pc:spChg>
        <pc:spChg chg="add del mod">
          <ac:chgData name="Katrin Hackett" userId="aa23af89-efdc-4c2e-9bdb-c14e4a233f5d" providerId="ADAL" clId="{04DA48F4-D0A5-4943-AEC1-9B09C0C275D0}" dt="2025-10-27T10:34:08.805" v="272" actId="6264"/>
          <ac:spMkLst>
            <pc:docMk/>
            <pc:sldMk cId="2589034674" sldId="257"/>
            <ac:spMk id="4" creationId="{CC6AE6CB-CF2E-351A-48B9-8C959839B809}"/>
          </ac:spMkLst>
        </pc:spChg>
        <pc:spChg chg="add del mod">
          <ac:chgData name="Katrin Hackett" userId="aa23af89-efdc-4c2e-9bdb-c14e4a233f5d" providerId="ADAL" clId="{04DA48F4-D0A5-4943-AEC1-9B09C0C275D0}" dt="2025-10-27T10:34:08.805" v="272" actId="6264"/>
          <ac:spMkLst>
            <pc:docMk/>
            <pc:sldMk cId="2589034674" sldId="257"/>
            <ac:spMk id="5" creationId="{7C8F6203-F4E5-8B6E-A53B-24F303DCDF12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589034674" sldId="257"/>
            <ac:spMk id="6" creationId="{AE752470-F62D-B6B5-381A-EF51E053DCE5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589034674" sldId="257"/>
            <ac:spMk id="7" creationId="{9FEAC4A8-F4BF-0FC6-A1C6-728596DA235C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9:33.491" v="392" actId="20577"/>
        <pc:sldMkLst>
          <pc:docMk/>
          <pc:sldMk cId="278174008" sldId="258"/>
        </pc:sldMkLst>
        <pc:spChg chg="add del mod">
          <ac:chgData name="Katrin Hackett" userId="aa23af89-efdc-4c2e-9bdb-c14e4a233f5d" providerId="ADAL" clId="{04DA48F4-D0A5-4943-AEC1-9B09C0C275D0}" dt="2025-10-27T10:36:50.534" v="279" actId="6264"/>
          <ac:spMkLst>
            <pc:docMk/>
            <pc:sldMk cId="278174008" sldId="258"/>
            <ac:spMk id="2" creationId="{798C8300-7C41-66A2-C6C5-D8EEF3F4A920}"/>
          </ac:spMkLst>
        </pc:spChg>
        <pc:spChg chg="mod ord">
          <ac:chgData name="Katrin Hackett" userId="aa23af89-efdc-4c2e-9bdb-c14e4a233f5d" providerId="ADAL" clId="{04DA48F4-D0A5-4943-AEC1-9B09C0C275D0}" dt="2025-10-27T10:49:33.491" v="392" actId="20577"/>
          <ac:spMkLst>
            <pc:docMk/>
            <pc:sldMk cId="278174008" sldId="258"/>
            <ac:spMk id="3" creationId="{C848FDF2-1EB6-64B7-526A-7FBE1ACE3E63}"/>
          </ac:spMkLst>
        </pc:spChg>
        <pc:spChg chg="add del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78174008" sldId="258"/>
            <ac:spMk id="4" creationId="{5F24B611-D196-045F-E2ED-6DE7199BD691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78174008" sldId="258"/>
            <ac:spMk id="5" creationId="{54C11E11-6C97-13E3-43B2-23596BC49221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78174008" sldId="258"/>
            <ac:spMk id="6" creationId="{E6E4ABA6-0AAF-3845-54E4-DD783B745CDB}"/>
          </ac:spMkLst>
        </pc:spChg>
        <pc:spChg chg="del">
          <ac:chgData name="Katrin Hackett" userId="aa23af89-efdc-4c2e-9bdb-c14e4a233f5d" providerId="ADAL" clId="{04DA48F4-D0A5-4943-AEC1-9B09C0C275D0}" dt="2025-10-27T10:36:50.534" v="279" actId="6264"/>
          <ac:spMkLst>
            <pc:docMk/>
            <pc:sldMk cId="278174008" sldId="258"/>
            <ac:spMk id="11" creationId="{9ADB2B21-DE36-6565-C4F5-956A12A99AED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9:42.519" v="394" actId="20577"/>
        <pc:sldMkLst>
          <pc:docMk/>
          <pc:sldMk cId="1607087175" sldId="259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607087175" sldId="259"/>
            <ac:spMk id="2" creationId="{38C92DF0-280A-8DF4-6AD6-305A0E6267FB}"/>
          </ac:spMkLst>
        </pc:spChg>
        <pc:spChg chg="mod ord">
          <ac:chgData name="Katrin Hackett" userId="aa23af89-efdc-4c2e-9bdb-c14e4a233f5d" providerId="ADAL" clId="{04DA48F4-D0A5-4943-AEC1-9B09C0C275D0}" dt="2025-10-27T10:49:42.519" v="394" actId="20577"/>
          <ac:spMkLst>
            <pc:docMk/>
            <pc:sldMk cId="1607087175" sldId="259"/>
            <ac:spMk id="3" creationId="{87E2AD38-08EF-929A-E5E5-95C90D7B17AD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607087175" sldId="259"/>
            <ac:spMk id="4" creationId="{97E8E009-E245-AA6E-7643-ECFD984C6A4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607087175" sldId="259"/>
            <ac:spMk id="5" creationId="{875776E7-A0EF-C319-DFC9-0DF3D47B6D17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53:05.137" v="416" actId="20577"/>
        <pc:sldMkLst>
          <pc:docMk/>
          <pc:sldMk cId="1045831339" sldId="260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45831339" sldId="260"/>
            <ac:spMk id="2" creationId="{FC113274-DDA9-4BF7-839B-B852A76C93CC}"/>
          </ac:spMkLst>
        </pc:spChg>
        <pc:spChg chg="mod ord">
          <ac:chgData name="Katrin Hackett" userId="aa23af89-efdc-4c2e-9bdb-c14e4a233f5d" providerId="ADAL" clId="{04DA48F4-D0A5-4943-AEC1-9B09C0C275D0}" dt="2025-10-27T10:53:05.137" v="416" actId="20577"/>
          <ac:spMkLst>
            <pc:docMk/>
            <pc:sldMk cId="1045831339" sldId="260"/>
            <ac:spMk id="3" creationId="{87E2AD38-08EF-929A-E5E5-95C90D7B17AD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45831339" sldId="260"/>
            <ac:spMk id="4" creationId="{15B38513-AA5E-3428-BAB9-D244FE1922FE}"/>
          </ac:spMkLst>
        </pc:spChg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45831339" sldId="260"/>
            <ac:spMk id="5" creationId="{D3D2E99E-5CA1-F30D-E698-17FAAF145F02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4224354970" sldId="261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224354970" sldId="261"/>
            <ac:spMk id="2" creationId="{1E28E2B9-F378-0729-F98F-04041DFC865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224354970" sldId="261"/>
            <ac:spMk id="3" creationId="{EC37B67C-40E7-67EE-076C-B6FA2BD11F97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224354970" sldId="261"/>
            <ac:spMk id="4" creationId="{50A391FE-E987-3387-56E3-701B310456E3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224354970" sldId="261"/>
            <ac:spMk id="5" creationId="{AED9601E-5656-1522-500D-13E6242E6293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53:21.609" v="417" actId="20577"/>
        <pc:sldMkLst>
          <pc:docMk/>
          <pc:sldMk cId="3534096033" sldId="262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534096033" sldId="262"/>
            <ac:spMk id="2" creationId="{2B1FD32A-5BB3-7B88-D1F7-0B52DAF69DFF}"/>
          </ac:spMkLst>
        </pc:spChg>
        <pc:spChg chg="mod ord">
          <ac:chgData name="Katrin Hackett" userId="aa23af89-efdc-4c2e-9bdb-c14e4a233f5d" providerId="ADAL" clId="{04DA48F4-D0A5-4943-AEC1-9B09C0C275D0}" dt="2025-10-27T10:53:21.609" v="417" actId="20577"/>
          <ac:spMkLst>
            <pc:docMk/>
            <pc:sldMk cId="3534096033" sldId="262"/>
            <ac:spMk id="3" creationId="{EC37B67C-40E7-67EE-076C-B6FA2BD11F97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534096033" sldId="262"/>
            <ac:spMk id="4" creationId="{13B9D0ED-AB74-9560-8BC4-496F724A9AB2}"/>
          </ac:spMkLst>
        </pc:spChg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534096033" sldId="262"/>
            <ac:spMk id="5" creationId="{21D91E0E-C67C-518F-B213-CA226DC65558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3502617036" sldId="263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502617036" sldId="263"/>
            <ac:spMk id="2" creationId="{919D763D-C481-281A-1CB8-210526DE10AA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502617036" sldId="263"/>
            <ac:spMk id="3" creationId="{52559D6C-8253-FB62-9F9D-73DB01E046CB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502617036" sldId="263"/>
            <ac:spMk id="4" creationId="{A616516F-2768-B0B8-5390-BC2CCCB289F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502617036" sldId="263"/>
            <ac:spMk id="5" creationId="{F9303024-A7C2-7CCB-EEA0-CBCAB3E9005E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63710512" sldId="264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3710512" sldId="264"/>
            <ac:spMk id="2" creationId="{919D763D-C481-281A-1CB8-210526DE10AA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3710512" sldId="264"/>
            <ac:spMk id="3" creationId="{52559D6C-8253-FB62-9F9D-73DB01E046CB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3710512" sldId="264"/>
            <ac:spMk id="4" creationId="{48D34A4B-58A4-1CA2-8525-2BAC93A84A01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3710512" sldId="264"/>
            <ac:spMk id="5" creationId="{C4A16181-88C6-7409-3372-F533F09EFB1B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1081818151" sldId="265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81818151" sldId="265"/>
            <ac:spMk id="2" creationId="{1C2EB499-B043-8113-3E48-1D2691E1AF83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81818151" sldId="265"/>
            <ac:spMk id="3" creationId="{C0E1A0F2-FEB5-0B6F-AA10-7234829618FA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81818151" sldId="265"/>
            <ac:spMk id="4" creationId="{AAF3DBE6-5F4C-D862-84A1-BC9D31A639C6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81818151" sldId="265"/>
            <ac:spMk id="6" creationId="{B33806D9-CB18-C553-AC35-03B8B334BFD4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3845102204" sldId="266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845102204" sldId="266"/>
            <ac:spMk id="2" creationId="{D16973E9-44E9-0B1B-258A-C285E4704DB0}"/>
          </ac:spMkLst>
        </pc:spChg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845102204" sldId="266"/>
            <ac:spMk id="3" creationId="{F343779F-C124-4017-E7A1-E94BB48BEF2D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845102204" sldId="266"/>
            <ac:spMk id="4" creationId="{647739B8-CEFF-7124-F181-2A2468DB0287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845102204" sldId="266"/>
            <ac:spMk id="5" creationId="{271691F4-804A-4490-2F94-DD3D195E7A13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3630858147" sldId="267"/>
        </pc:sldMkLst>
        <pc:spChg chg="del">
          <ac:chgData name="Katrin Hackett" userId="aa23af89-efdc-4c2e-9bdb-c14e4a233f5d" providerId="ADAL" clId="{04DA48F4-D0A5-4943-AEC1-9B09C0C275D0}" dt="2025-10-27T10:37:06.864" v="280" actId="6264"/>
          <ac:spMkLst>
            <pc:docMk/>
            <pc:sldMk cId="3630858147" sldId="267"/>
            <ac:spMk id="2" creationId="{506E5B8C-D5D3-A1E0-A872-FADCBAA0347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30858147" sldId="267"/>
            <ac:spMk id="3" creationId="{1D2B0AC0-45D5-EEE5-44B6-96F8662F7722}"/>
          </ac:spMkLst>
        </pc:spChg>
        <pc:spChg chg="add del mod">
          <ac:chgData name="Katrin Hackett" userId="aa23af89-efdc-4c2e-9bdb-c14e4a233f5d" providerId="ADAL" clId="{04DA48F4-D0A5-4943-AEC1-9B09C0C275D0}" dt="2025-10-27T10:37:06.864" v="280" actId="6264"/>
          <ac:spMkLst>
            <pc:docMk/>
            <pc:sldMk cId="3630858147" sldId="267"/>
            <ac:spMk id="4" creationId="{F8FC846B-1BF5-708D-8C02-5F542076699D}"/>
          </ac:spMkLst>
        </pc:spChg>
        <pc:spChg chg="add del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30858147" sldId="267"/>
            <ac:spMk id="5" creationId="{AD44C832-EC4E-B4FC-E86B-56042C8FB3F8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30858147" sldId="267"/>
            <ac:spMk id="6" creationId="{0F67C000-129D-96D3-798E-59D1C728B4CA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30858147" sldId="267"/>
            <ac:spMk id="7" creationId="{A1D3693A-3A37-0198-AA7F-14F5AE6F415B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107671367" sldId="268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7671367" sldId="268"/>
            <ac:spMk id="2" creationId="{F30C9CFD-4D62-0D3E-7085-74912153ABD2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7671367" sldId="268"/>
            <ac:spMk id="3" creationId="{1D2B0AC0-45D5-EEE5-44B6-96F8662F7722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7671367" sldId="268"/>
            <ac:spMk id="4" creationId="{1852762E-14E9-1DA7-A156-E94DA06776A5}"/>
          </ac:spMkLst>
        </pc:spChg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7671367" sldId="268"/>
            <ac:spMk id="5" creationId="{75CAEA20-C42A-3DE9-32FE-4E2ACBB92D3B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0:49:01.831" v="390" actId="20577"/>
        <pc:sldMkLst>
          <pc:docMk/>
          <pc:sldMk cId="463739688" sldId="269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63739688" sldId="269"/>
            <ac:spMk id="2" creationId="{7F312B3E-F9F6-CB22-FAB9-EE4A7E8E1DFA}"/>
          </ac:spMkLst>
        </pc:spChg>
        <pc:spChg chg="mod ord">
          <ac:chgData name="Katrin Hackett" userId="aa23af89-efdc-4c2e-9bdb-c14e4a233f5d" providerId="ADAL" clId="{04DA48F4-D0A5-4943-AEC1-9B09C0C275D0}" dt="2025-10-27T10:49:01.831" v="390" actId="20577"/>
          <ac:spMkLst>
            <pc:docMk/>
            <pc:sldMk cId="463739688" sldId="269"/>
            <ac:spMk id="3" creationId="{1D2B0AC0-45D5-EEE5-44B6-96F8662F7722}"/>
          </ac:spMkLst>
        </pc:spChg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63739688" sldId="269"/>
            <ac:spMk id="4" creationId="{E5F3F9E4-E469-D7FD-33D0-5367C13B12F4}"/>
          </ac:spMkLst>
        </pc:spChg>
        <pc:spChg chg="add del mod ord">
          <ac:chgData name="Katrin Hackett" userId="aa23af89-efdc-4c2e-9bdb-c14e4a233f5d" providerId="ADAL" clId="{04DA48F4-D0A5-4943-AEC1-9B09C0C275D0}" dt="2025-10-27T10:48:53.844" v="385" actId="700"/>
          <ac:spMkLst>
            <pc:docMk/>
            <pc:sldMk cId="463739688" sldId="269"/>
            <ac:spMk id="5" creationId="{B19A5577-84F5-60DF-AD0F-A95F69354938}"/>
          </ac:spMkLst>
        </pc:spChg>
        <pc:spChg chg="add mod ord">
          <ac:chgData name="Katrin Hackett" userId="aa23af89-efdc-4c2e-9bdb-c14e4a233f5d" providerId="ADAL" clId="{04DA48F4-D0A5-4943-AEC1-9B09C0C275D0}" dt="2025-10-27T10:48:53.844" v="385" actId="700"/>
          <ac:spMkLst>
            <pc:docMk/>
            <pc:sldMk cId="463739688" sldId="269"/>
            <ac:spMk id="6" creationId="{4D89BC23-9A03-89C0-DCFB-7E1B9B6626C3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2911087391" sldId="270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11087391" sldId="270"/>
            <ac:spMk id="2" creationId="{D16973E9-44E9-0B1B-258A-C285E4704DB0}"/>
          </ac:spMkLst>
        </pc:spChg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11087391" sldId="270"/>
            <ac:spMk id="3" creationId="{F343779F-C124-4017-E7A1-E94BB48BEF2D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11087391" sldId="270"/>
            <ac:spMk id="4" creationId="{54B3D3D8-3805-2027-EA21-7460FB0C3A0A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11087391" sldId="270"/>
            <ac:spMk id="5" creationId="{B68704D0-EE30-5D53-8594-A2D9A2B2B438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2622636747" sldId="271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622636747" sldId="271"/>
            <ac:spMk id="2" creationId="{D16973E9-44E9-0B1B-258A-C285E4704DB0}"/>
          </ac:spMkLst>
        </pc:spChg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622636747" sldId="271"/>
            <ac:spMk id="3" creationId="{F343779F-C124-4017-E7A1-E94BB48BEF2D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622636747" sldId="271"/>
            <ac:spMk id="4" creationId="{E29BF33E-C6F2-36F8-5D5D-171A23C45B74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622636747" sldId="271"/>
            <ac:spMk id="5" creationId="{B8F1BEF0-E1B8-9DEF-792B-5200231CE6F5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1627555258" sldId="272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627555258" sldId="272"/>
            <ac:spMk id="2" creationId="{D16973E9-44E9-0B1B-258A-C285E4704DB0}"/>
          </ac:spMkLst>
        </pc:spChg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627555258" sldId="272"/>
            <ac:spMk id="3" creationId="{F343779F-C124-4017-E7A1-E94BB48BEF2D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627555258" sldId="272"/>
            <ac:spMk id="4" creationId="{3EC194CF-D87B-A0E5-1535-D04E5F166B1E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627555258" sldId="272"/>
            <ac:spMk id="5" creationId="{1576417B-E6C2-0FED-734E-1750894B0F87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2001334918" sldId="273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001334918" sldId="273"/>
            <ac:spMk id="2" creationId="{506E5B8C-D5D3-A1E0-A872-FADCBAA0347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001334918" sldId="273"/>
            <ac:spMk id="3" creationId="{1D2B0AC0-45D5-EEE5-44B6-96F8662F7722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001334918" sldId="273"/>
            <ac:spMk id="4" creationId="{531E51B3-C48C-0272-C3B4-A2FEA9AA59A3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001334918" sldId="273"/>
            <ac:spMk id="5" creationId="{A9AE8FB8-C7F8-4A20-4A87-A894B71407CC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4172363752" sldId="274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172363752" sldId="274"/>
            <ac:spMk id="2" creationId="{583BE5AD-E56B-403C-8AD8-30C2EB373940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172363752" sldId="274"/>
            <ac:spMk id="3" creationId="{1D2B0AC0-45D5-EEE5-44B6-96F8662F7722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172363752" sldId="274"/>
            <ac:spMk id="4" creationId="{C0C379AD-016C-8202-12E1-109924A06E37}"/>
          </ac:spMkLst>
        </pc:spChg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172363752" sldId="274"/>
            <ac:spMk id="5" creationId="{75CAEA20-C42A-3DE9-32FE-4E2ACBB92D3B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775305023" sldId="275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775305023" sldId="275"/>
            <ac:spMk id="2" creationId="{83C5245F-96EE-C367-B450-06B2DC8D958D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775305023" sldId="275"/>
            <ac:spMk id="3" creationId="{1A0BCC17-6DE0-67EB-715C-40ED0771B53F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775305023" sldId="275"/>
            <ac:spMk id="4" creationId="{AAF3DBE6-5F4C-D862-84A1-BC9D31A639C6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775305023" sldId="275"/>
            <ac:spMk id="6" creationId="{B33806D9-CB18-C553-AC35-03B8B334BFD4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1834248658" sldId="276"/>
        </pc:sldMkLst>
        <pc:spChg chg="del">
          <ac:chgData name="Katrin Hackett" userId="aa23af89-efdc-4c2e-9bdb-c14e4a233f5d" providerId="ADAL" clId="{04DA48F4-D0A5-4943-AEC1-9B09C0C275D0}" dt="2025-10-27T10:37:18.955" v="281" actId="6264"/>
          <ac:spMkLst>
            <pc:docMk/>
            <pc:sldMk cId="1834248658" sldId="276"/>
            <ac:spMk id="2" creationId="{FDBDA8E1-9102-D0CD-19DC-80262BC0DE2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834248658" sldId="276"/>
            <ac:spMk id="3" creationId="{94F07ED7-0A15-3890-97DB-1BDC9AD05861}"/>
          </ac:spMkLst>
        </pc:spChg>
        <pc:spChg chg="add del mod">
          <ac:chgData name="Katrin Hackett" userId="aa23af89-efdc-4c2e-9bdb-c14e4a233f5d" providerId="ADAL" clId="{04DA48F4-D0A5-4943-AEC1-9B09C0C275D0}" dt="2025-10-27T10:37:18.955" v="281" actId="6264"/>
          <ac:spMkLst>
            <pc:docMk/>
            <pc:sldMk cId="1834248658" sldId="276"/>
            <ac:spMk id="4" creationId="{B36D4855-F08E-85B5-B57E-96BE051C8C23}"/>
          </ac:spMkLst>
        </pc:spChg>
        <pc:spChg chg="add del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834248658" sldId="276"/>
            <ac:spMk id="5" creationId="{3D63F931-28D4-F588-7B25-DD0E13F7D642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834248658" sldId="276"/>
            <ac:spMk id="6" creationId="{17B56DB2-7872-49DA-9618-0E27E0E9379B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834248658" sldId="276"/>
            <ac:spMk id="7" creationId="{F02F5176-2493-973D-993C-15D00982E645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602620080" sldId="277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02620080" sldId="277"/>
            <ac:spMk id="2" creationId="{FDBDA8E1-9102-D0CD-19DC-80262BC0DE2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02620080" sldId="277"/>
            <ac:spMk id="3" creationId="{94F07ED7-0A15-3890-97DB-1BDC9AD05861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02620080" sldId="277"/>
            <ac:spMk id="4" creationId="{86729D29-B800-5170-12E0-051358AD85ED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02620080" sldId="277"/>
            <ac:spMk id="5" creationId="{F92E200A-C31B-C7AD-FAC1-113BCD71AA4D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2390902668" sldId="278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390902668" sldId="278"/>
            <ac:spMk id="2" creationId="{FDBDA8E1-9102-D0CD-19DC-80262BC0DE2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390902668" sldId="278"/>
            <ac:spMk id="3" creationId="{94F07ED7-0A15-3890-97DB-1BDC9AD05861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390902668" sldId="278"/>
            <ac:spMk id="4" creationId="{6D7E5F4D-A8A7-CBD7-7EEA-4375EDD680EA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390902668" sldId="278"/>
            <ac:spMk id="5" creationId="{000125BC-F749-8CD1-77C4-5C28E495DD18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2127959471" sldId="279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127959471" sldId="279"/>
            <ac:spMk id="2" creationId="{FDBDA8E1-9102-D0CD-19DC-80262BC0DE2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127959471" sldId="279"/>
            <ac:spMk id="3" creationId="{94F07ED7-0A15-3890-97DB-1BDC9AD05861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127959471" sldId="279"/>
            <ac:spMk id="4" creationId="{37D1EA95-EF26-ECB1-1C13-45FD049156B6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127959471" sldId="279"/>
            <ac:spMk id="5" creationId="{97598511-D3D1-0268-0F58-C42F9FC749DC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3668255413" sldId="280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68255413" sldId="280"/>
            <ac:spMk id="2" creationId="{FDBDA8E1-9102-D0CD-19DC-80262BC0DE2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68255413" sldId="280"/>
            <ac:spMk id="3" creationId="{94F07ED7-0A15-3890-97DB-1BDC9AD05861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68255413" sldId="280"/>
            <ac:spMk id="4" creationId="{814AAF7A-D2F3-E045-C8C2-E7494780E2C2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68255413" sldId="280"/>
            <ac:spMk id="5" creationId="{9263F411-210B-40F7-DFFA-FC923001FFC6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2400756614" sldId="281"/>
        </pc:sldMkLst>
        <pc:spChg chg="del">
          <ac:chgData name="Katrin Hackett" userId="aa23af89-efdc-4c2e-9bdb-c14e4a233f5d" providerId="ADAL" clId="{04DA48F4-D0A5-4943-AEC1-9B09C0C275D0}" dt="2025-10-27T10:37:24.264" v="282" actId="6264"/>
          <ac:spMkLst>
            <pc:docMk/>
            <pc:sldMk cId="2400756614" sldId="281"/>
            <ac:spMk id="2" creationId="{FDBDA8E1-9102-D0CD-19DC-80262BC0DE2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00756614" sldId="281"/>
            <ac:spMk id="3" creationId="{94F07ED7-0A15-3890-97DB-1BDC9AD05861}"/>
          </ac:spMkLst>
        </pc:spChg>
        <pc:spChg chg="add del mod">
          <ac:chgData name="Katrin Hackett" userId="aa23af89-efdc-4c2e-9bdb-c14e4a233f5d" providerId="ADAL" clId="{04DA48F4-D0A5-4943-AEC1-9B09C0C275D0}" dt="2025-10-27T10:37:24.264" v="282" actId="6264"/>
          <ac:spMkLst>
            <pc:docMk/>
            <pc:sldMk cId="2400756614" sldId="281"/>
            <ac:spMk id="4" creationId="{E0264789-3ED3-930C-C5CF-34E65FD4F8D8}"/>
          </ac:spMkLst>
        </pc:spChg>
        <pc:spChg chg="add del mod ord">
          <ac:chgData name="Katrin Hackett" userId="aa23af89-efdc-4c2e-9bdb-c14e4a233f5d" providerId="ADAL" clId="{04DA48F4-D0A5-4943-AEC1-9B09C0C275D0}" dt="2025-10-27T10:41:28.231" v="304" actId="6264"/>
          <ac:spMkLst>
            <pc:docMk/>
            <pc:sldMk cId="2400756614" sldId="281"/>
            <ac:spMk id="5" creationId="{37B16C92-BAE6-3BA2-44BF-B0D9B3C0EE3A}"/>
          </ac:spMkLst>
        </pc:spChg>
        <pc:spChg chg="add del mod">
          <ac:chgData name="Katrin Hackett" userId="aa23af89-efdc-4c2e-9bdb-c14e4a233f5d" providerId="ADAL" clId="{04DA48F4-D0A5-4943-AEC1-9B09C0C275D0}" dt="2025-10-27T10:41:28.231" v="304" actId="6264"/>
          <ac:spMkLst>
            <pc:docMk/>
            <pc:sldMk cId="2400756614" sldId="281"/>
            <ac:spMk id="6" creationId="{963AA414-8A99-D92A-D9CC-1E2A2BAF0B2C}"/>
          </ac:spMkLst>
        </pc:spChg>
        <pc:spChg chg="add del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00756614" sldId="281"/>
            <ac:spMk id="7" creationId="{31FAD5D6-E80D-2258-54AD-B9758062CA68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00756614" sldId="281"/>
            <ac:spMk id="8" creationId="{5FF3FBEB-262E-618E-C89F-430C7881FBAE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00756614" sldId="281"/>
            <ac:spMk id="9" creationId="{5B073E65-4737-2D0D-D249-E7DA882AB19F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506145966" sldId="282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506145966" sldId="282"/>
            <ac:spMk id="2" creationId="{D7ECC262-947B-9C38-1449-1C979A675FB5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506145966" sldId="282"/>
            <ac:spMk id="3" creationId="{20122286-D170-47FA-BBDD-D421790AA3E8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506145966" sldId="282"/>
            <ac:spMk id="4" creationId="{420E9485-20CA-7A56-4781-4B7F5B49ACA5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506145966" sldId="282"/>
            <ac:spMk id="5" creationId="{D7991989-D5C8-1B40-8CF5-0FE75CF0CEB7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7:26.321" v="370" actId="15"/>
        <pc:sldMkLst>
          <pc:docMk/>
          <pc:sldMk cId="2545001559" sldId="283"/>
        </pc:sldMkLst>
        <pc:spChg chg="del">
          <ac:chgData name="Katrin Hackett" userId="aa23af89-efdc-4c2e-9bdb-c14e4a233f5d" providerId="ADAL" clId="{04DA48F4-D0A5-4943-AEC1-9B09C0C275D0}" dt="2025-10-27T10:42:29.388" v="311" actId="6264"/>
          <ac:spMkLst>
            <pc:docMk/>
            <pc:sldMk cId="2545001559" sldId="283"/>
            <ac:spMk id="2" creationId="{48C78BCD-A625-38EE-BA8E-D4E94CC86C7E}"/>
          </ac:spMkLst>
        </pc:spChg>
        <pc:spChg chg="mod ord">
          <ac:chgData name="Katrin Hackett" userId="aa23af89-efdc-4c2e-9bdb-c14e4a233f5d" providerId="ADAL" clId="{04DA48F4-D0A5-4943-AEC1-9B09C0C275D0}" dt="2025-10-27T10:47:26.321" v="370" actId="15"/>
          <ac:spMkLst>
            <pc:docMk/>
            <pc:sldMk cId="2545001559" sldId="283"/>
            <ac:spMk id="3" creationId="{D6BCD0EE-DF84-696A-89AE-F231431D2214}"/>
          </ac:spMkLst>
        </pc:spChg>
        <pc:spChg chg="add del mod">
          <ac:chgData name="Katrin Hackett" userId="aa23af89-efdc-4c2e-9bdb-c14e4a233f5d" providerId="ADAL" clId="{04DA48F4-D0A5-4943-AEC1-9B09C0C275D0}" dt="2025-10-27T10:42:29.388" v="311" actId="6264"/>
          <ac:spMkLst>
            <pc:docMk/>
            <pc:sldMk cId="2545001559" sldId="283"/>
            <ac:spMk id="4" creationId="{A8A42B99-7D84-8487-DFA9-D18F8B90BF95}"/>
          </ac:spMkLst>
        </pc:spChg>
        <pc:spChg chg="add del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545001559" sldId="283"/>
            <ac:spMk id="5" creationId="{4FF11B5A-D211-4C12-7B63-5216BBD4382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545001559" sldId="283"/>
            <ac:spMk id="6" creationId="{DC3E436A-35CB-8F56-4E61-1DAF9687C59B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545001559" sldId="283"/>
            <ac:spMk id="7" creationId="{57F2B6DA-B20F-3D8A-F4A2-B26C7A62284F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0:47:57.174" v="378" actId="20577"/>
        <pc:sldMkLst>
          <pc:docMk/>
          <pc:sldMk cId="3116187345" sldId="284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116187345" sldId="284"/>
            <ac:spMk id="2" creationId="{48C78BCD-A625-38EE-BA8E-D4E94CC86C7E}"/>
          </ac:spMkLst>
        </pc:spChg>
        <pc:spChg chg="mod ord">
          <ac:chgData name="Katrin Hackett" userId="aa23af89-efdc-4c2e-9bdb-c14e4a233f5d" providerId="ADAL" clId="{04DA48F4-D0A5-4943-AEC1-9B09C0C275D0}" dt="2025-10-27T10:47:57.174" v="378" actId="20577"/>
          <ac:spMkLst>
            <pc:docMk/>
            <pc:sldMk cId="3116187345" sldId="284"/>
            <ac:spMk id="3" creationId="{D6BCD0EE-DF84-696A-89AE-F231431D221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116187345" sldId="284"/>
            <ac:spMk id="4" creationId="{EA1A65E9-7F41-9B50-C32A-BE652811A480}"/>
          </ac:spMkLst>
        </pc:spChg>
        <pc:spChg chg="add del mod ord">
          <ac:chgData name="Katrin Hackett" userId="aa23af89-efdc-4c2e-9bdb-c14e4a233f5d" providerId="ADAL" clId="{04DA48F4-D0A5-4943-AEC1-9B09C0C275D0}" dt="2025-10-27T10:47:11.700" v="364" actId="700"/>
          <ac:spMkLst>
            <pc:docMk/>
            <pc:sldMk cId="3116187345" sldId="284"/>
            <ac:spMk id="5" creationId="{AF2F1B31-88DC-147F-EBCF-45E3B54CA093}"/>
          </ac:spMkLst>
        </pc:spChg>
        <pc:spChg chg="add del mod ord">
          <ac:chgData name="Katrin Hackett" userId="aa23af89-efdc-4c2e-9bdb-c14e4a233f5d" providerId="ADAL" clId="{04DA48F4-D0A5-4943-AEC1-9B09C0C275D0}" dt="2025-10-27T10:47:39.433" v="375" actId="700"/>
          <ac:spMkLst>
            <pc:docMk/>
            <pc:sldMk cId="3116187345" sldId="284"/>
            <ac:spMk id="6" creationId="{ACB0549A-6B36-1853-CAA3-B77E234DF433}"/>
          </ac:spMkLst>
        </pc:spChg>
        <pc:spChg chg="add del mod ord">
          <ac:chgData name="Katrin Hackett" userId="aa23af89-efdc-4c2e-9bdb-c14e4a233f5d" providerId="ADAL" clId="{04DA48F4-D0A5-4943-AEC1-9B09C0C275D0}" dt="2025-10-27T10:47:55.608" v="377" actId="700"/>
          <ac:spMkLst>
            <pc:docMk/>
            <pc:sldMk cId="3116187345" sldId="284"/>
            <ac:spMk id="7" creationId="{F02429AF-4E99-1B37-BCE6-F0CC9CA722A2}"/>
          </ac:spMkLst>
        </pc:spChg>
        <pc:spChg chg="add mod ord">
          <ac:chgData name="Katrin Hackett" userId="aa23af89-efdc-4c2e-9bdb-c14e4a233f5d" providerId="ADAL" clId="{04DA48F4-D0A5-4943-AEC1-9B09C0C275D0}" dt="2025-10-27T10:47:55.608" v="377" actId="700"/>
          <ac:spMkLst>
            <pc:docMk/>
            <pc:sldMk cId="3116187345" sldId="284"/>
            <ac:spMk id="8" creationId="{28637B9E-CB00-926D-2E1E-BAF998730903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0:48:23.814" v="384" actId="6549"/>
        <pc:sldMkLst>
          <pc:docMk/>
          <pc:sldMk cId="915037622" sldId="285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915037622" sldId="285"/>
            <ac:spMk id="2" creationId="{48C78BCD-A625-38EE-BA8E-D4E94CC86C7E}"/>
          </ac:spMkLst>
        </pc:spChg>
        <pc:spChg chg="mod ord">
          <ac:chgData name="Katrin Hackett" userId="aa23af89-efdc-4c2e-9bdb-c14e4a233f5d" providerId="ADAL" clId="{04DA48F4-D0A5-4943-AEC1-9B09C0C275D0}" dt="2025-10-27T10:48:23.814" v="384" actId="6549"/>
          <ac:spMkLst>
            <pc:docMk/>
            <pc:sldMk cId="915037622" sldId="285"/>
            <ac:spMk id="3" creationId="{D6BCD0EE-DF84-696A-89AE-F231431D221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915037622" sldId="285"/>
            <ac:spMk id="4" creationId="{6B3C0050-BE23-A086-586D-731B83BDCBEB}"/>
          </ac:spMkLst>
        </pc:spChg>
        <pc:spChg chg="add del mod ord">
          <ac:chgData name="Katrin Hackett" userId="aa23af89-efdc-4c2e-9bdb-c14e4a233f5d" providerId="ADAL" clId="{04DA48F4-D0A5-4943-AEC1-9B09C0C275D0}" dt="2025-10-27T10:48:22.328" v="383" actId="700"/>
          <ac:spMkLst>
            <pc:docMk/>
            <pc:sldMk cId="915037622" sldId="285"/>
            <ac:spMk id="5" creationId="{56763E55-9711-A638-E018-5200EAACA8C0}"/>
          </ac:spMkLst>
        </pc:spChg>
        <pc:spChg chg="add mod ord">
          <ac:chgData name="Katrin Hackett" userId="aa23af89-efdc-4c2e-9bdb-c14e4a233f5d" providerId="ADAL" clId="{04DA48F4-D0A5-4943-AEC1-9B09C0C275D0}" dt="2025-10-27T10:48:22.328" v="383" actId="700"/>
          <ac:spMkLst>
            <pc:docMk/>
            <pc:sldMk cId="915037622" sldId="285"/>
            <ac:spMk id="6" creationId="{74DBC54E-5760-AF48-49BD-77C4DE9F8DA0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0:48:18.219" v="382" actId="6264"/>
        <pc:sldMkLst>
          <pc:docMk/>
          <pc:sldMk cId="680728301" sldId="286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80728301" sldId="286"/>
            <ac:spMk id="2" creationId="{48C78BCD-A625-38EE-BA8E-D4E94CC86C7E}"/>
          </ac:spMkLst>
        </pc:spChg>
        <pc:spChg chg="mod ord">
          <ac:chgData name="Katrin Hackett" userId="aa23af89-efdc-4c2e-9bdb-c14e4a233f5d" providerId="ADAL" clId="{04DA48F4-D0A5-4943-AEC1-9B09C0C275D0}" dt="2025-10-27T10:48:18.219" v="382" actId="6264"/>
          <ac:spMkLst>
            <pc:docMk/>
            <pc:sldMk cId="680728301" sldId="286"/>
            <ac:spMk id="3" creationId="{D6BCD0EE-DF84-696A-89AE-F231431D221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80728301" sldId="286"/>
            <ac:spMk id="4" creationId="{78A2D1E6-22C5-B862-50BC-9556F0F7A510}"/>
          </ac:spMkLst>
        </pc:spChg>
        <pc:spChg chg="add del mod ord">
          <ac:chgData name="Katrin Hackett" userId="aa23af89-efdc-4c2e-9bdb-c14e4a233f5d" providerId="ADAL" clId="{04DA48F4-D0A5-4943-AEC1-9B09C0C275D0}" dt="2025-10-27T10:48:02.988" v="379" actId="700"/>
          <ac:spMkLst>
            <pc:docMk/>
            <pc:sldMk cId="680728301" sldId="286"/>
            <ac:spMk id="5" creationId="{F6DA51C2-2CAC-60E0-8F03-A392FC6FA2EA}"/>
          </ac:spMkLst>
        </pc:spChg>
        <pc:spChg chg="add del mod ord">
          <ac:chgData name="Katrin Hackett" userId="aa23af89-efdc-4c2e-9bdb-c14e4a233f5d" providerId="ADAL" clId="{04DA48F4-D0A5-4943-AEC1-9B09C0C275D0}" dt="2025-10-27T10:48:18.219" v="382" actId="6264"/>
          <ac:spMkLst>
            <pc:docMk/>
            <pc:sldMk cId="680728301" sldId="286"/>
            <ac:spMk id="6" creationId="{E0DD6390-6237-666F-02B7-E171731D6045}"/>
          </ac:spMkLst>
        </pc:spChg>
        <pc:spChg chg="add del mod">
          <ac:chgData name="Katrin Hackett" userId="aa23af89-efdc-4c2e-9bdb-c14e4a233f5d" providerId="ADAL" clId="{04DA48F4-D0A5-4943-AEC1-9B09C0C275D0}" dt="2025-10-27T10:48:18.219" v="382" actId="6264"/>
          <ac:spMkLst>
            <pc:docMk/>
            <pc:sldMk cId="680728301" sldId="286"/>
            <ac:spMk id="7" creationId="{D0E78CB3-C32F-664D-DC11-FC5151AFC2BF}"/>
          </ac:spMkLst>
        </pc:spChg>
        <pc:spChg chg="add mod ord">
          <ac:chgData name="Katrin Hackett" userId="aa23af89-efdc-4c2e-9bdb-c14e4a233f5d" providerId="ADAL" clId="{04DA48F4-D0A5-4943-AEC1-9B09C0C275D0}" dt="2025-10-27T10:48:18.219" v="382" actId="6264"/>
          <ac:spMkLst>
            <pc:docMk/>
            <pc:sldMk cId="680728301" sldId="286"/>
            <ac:spMk id="8" creationId="{F06B55AB-A3A2-1E28-75AD-FA85FF718F08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3886956870" sldId="287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886956870" sldId="287"/>
            <ac:spMk id="2" creationId="{48C78BCD-A625-38EE-BA8E-D4E94CC86C7E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886956870" sldId="287"/>
            <ac:spMk id="3" creationId="{D6BCD0EE-DF84-696A-89AE-F231431D221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886956870" sldId="287"/>
            <ac:spMk id="4" creationId="{52B86FE6-519F-A5A2-5C7B-F13FF67C155B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886956870" sldId="287"/>
            <ac:spMk id="5" creationId="{B1BD074E-D99D-AE71-FE97-3FD88337A9B2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4193738596" sldId="288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193738596" sldId="288"/>
            <ac:spMk id="2" creationId="{D7ECC262-947B-9C38-1449-1C979A675FB5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193738596" sldId="288"/>
            <ac:spMk id="3" creationId="{20122286-D170-47FA-BBDD-D421790AA3E8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193738596" sldId="288"/>
            <ac:spMk id="4" creationId="{4AF9D268-F70B-AA5F-8136-D9965F88EC1F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193738596" sldId="288"/>
            <ac:spMk id="5" creationId="{67CB13DF-64BC-B7E2-2F91-3D677F9B74F4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7:01.770" v="363" actId="15"/>
        <pc:sldMkLst>
          <pc:docMk/>
          <pc:sldMk cId="420485051" sldId="289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20485051" sldId="289"/>
            <ac:spMk id="2" creationId="{3ED3179C-BBE6-CB51-7A44-6AD8C7D142D2}"/>
          </ac:spMkLst>
        </pc:spChg>
        <pc:spChg chg="mod ord">
          <ac:chgData name="Katrin Hackett" userId="aa23af89-efdc-4c2e-9bdb-c14e4a233f5d" providerId="ADAL" clId="{04DA48F4-D0A5-4943-AEC1-9B09C0C275D0}" dt="2025-10-27T10:47:01.770" v="363" actId="15"/>
          <ac:spMkLst>
            <pc:docMk/>
            <pc:sldMk cId="420485051" sldId="289"/>
            <ac:spMk id="3" creationId="{D5462E1B-2561-0A9F-0084-A0FD84ED059E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20485051" sldId="289"/>
            <ac:spMk id="4" creationId="{6BB60E31-4AD9-8499-0064-308A4E88925B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20485051" sldId="289"/>
            <ac:spMk id="5" creationId="{110263BF-CD49-1020-78DC-F537897CAB19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6:52.501" v="359" actId="15"/>
        <pc:sldMkLst>
          <pc:docMk/>
          <pc:sldMk cId="3611936767" sldId="290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11936767" sldId="290"/>
            <ac:spMk id="2" creationId="{3ED3179C-BBE6-CB51-7A44-6AD8C7D142D2}"/>
          </ac:spMkLst>
        </pc:spChg>
        <pc:spChg chg="mod ord">
          <ac:chgData name="Katrin Hackett" userId="aa23af89-efdc-4c2e-9bdb-c14e4a233f5d" providerId="ADAL" clId="{04DA48F4-D0A5-4943-AEC1-9B09C0C275D0}" dt="2025-10-27T10:46:52.501" v="359" actId="15"/>
          <ac:spMkLst>
            <pc:docMk/>
            <pc:sldMk cId="3611936767" sldId="290"/>
            <ac:spMk id="3" creationId="{D5462E1B-2561-0A9F-0084-A0FD84ED059E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11936767" sldId="290"/>
            <ac:spMk id="4" creationId="{4D4DBC87-956B-F5C4-A1CD-CE86044917F8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611936767" sldId="290"/>
            <ac:spMk id="5" creationId="{5F916DD1-7581-9C4A-0371-CAFB3196F4B3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6:48.020" v="357" actId="15"/>
        <pc:sldMkLst>
          <pc:docMk/>
          <pc:sldMk cId="1275178544" sldId="291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275178544" sldId="291"/>
            <ac:spMk id="2" creationId="{3ED3179C-BBE6-CB51-7A44-6AD8C7D142D2}"/>
          </ac:spMkLst>
        </pc:spChg>
        <pc:spChg chg="mod ord">
          <ac:chgData name="Katrin Hackett" userId="aa23af89-efdc-4c2e-9bdb-c14e4a233f5d" providerId="ADAL" clId="{04DA48F4-D0A5-4943-AEC1-9B09C0C275D0}" dt="2025-10-27T10:46:48.020" v="357" actId="15"/>
          <ac:spMkLst>
            <pc:docMk/>
            <pc:sldMk cId="1275178544" sldId="291"/>
            <ac:spMk id="3" creationId="{D5462E1B-2561-0A9F-0084-A0FD84ED059E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275178544" sldId="291"/>
            <ac:spMk id="4" creationId="{3991BE1E-28C2-99FF-03F1-31E0035F22B1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275178544" sldId="291"/>
            <ac:spMk id="5" creationId="{F46EE7E5-63F9-F270-C009-67EB070D7C44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6:57.072" v="361" actId="15"/>
        <pc:sldMkLst>
          <pc:docMk/>
          <pc:sldMk cId="2779624967" sldId="292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779624967" sldId="292"/>
            <ac:spMk id="2" creationId="{3ED3179C-BBE6-CB51-7A44-6AD8C7D142D2}"/>
          </ac:spMkLst>
        </pc:spChg>
        <pc:spChg chg="mod ord">
          <ac:chgData name="Katrin Hackett" userId="aa23af89-efdc-4c2e-9bdb-c14e4a233f5d" providerId="ADAL" clId="{04DA48F4-D0A5-4943-AEC1-9B09C0C275D0}" dt="2025-10-27T10:46:57.072" v="361" actId="15"/>
          <ac:spMkLst>
            <pc:docMk/>
            <pc:sldMk cId="2779624967" sldId="292"/>
            <ac:spMk id="3" creationId="{D5462E1B-2561-0A9F-0084-A0FD84ED059E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779624967" sldId="292"/>
            <ac:spMk id="4" creationId="{7CFE37C5-979F-0190-2FFE-DE4051428C47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779624967" sldId="292"/>
            <ac:spMk id="5" creationId="{FD16C3D8-8499-8642-5513-DA0E53F22176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6:43.438" v="355" actId="15"/>
        <pc:sldMkLst>
          <pc:docMk/>
          <pc:sldMk cId="1810754888" sldId="293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810754888" sldId="293"/>
            <ac:spMk id="2" creationId="{1BEDCA7C-B9FF-EB69-6895-5396006B0EEB}"/>
          </ac:spMkLst>
        </pc:spChg>
        <pc:spChg chg="mod ord">
          <ac:chgData name="Katrin Hackett" userId="aa23af89-efdc-4c2e-9bdb-c14e4a233f5d" providerId="ADAL" clId="{04DA48F4-D0A5-4943-AEC1-9B09C0C275D0}" dt="2025-10-27T10:46:43.438" v="355" actId="15"/>
          <ac:spMkLst>
            <pc:docMk/>
            <pc:sldMk cId="1810754888" sldId="293"/>
            <ac:spMk id="3" creationId="{2991EEE2-7C82-A68D-B4B1-4F0F91F94C8C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810754888" sldId="293"/>
            <ac:spMk id="4" creationId="{E7D649C9-C939-4C39-2BEE-ED96BE0F622F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810754888" sldId="293"/>
            <ac:spMk id="5" creationId="{8DF80297-156F-37EF-6EBB-F99C06B8E1D1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691946452" sldId="294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91946452" sldId="294"/>
            <ac:spMk id="2" creationId="{2310DDD2-5DB8-7F99-CD8F-DB9142A55D9D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91946452" sldId="294"/>
            <ac:spMk id="3" creationId="{D87F2EB6-E0C8-547F-D374-3844FD3EB5AB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91946452" sldId="294"/>
            <ac:spMk id="4" creationId="{2AADECB0-6BE1-41D5-E73E-766532969BB6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691946452" sldId="294"/>
            <ac:spMk id="5" creationId="{03DA91A6-EDA2-5089-3FC3-33D95BC7F4AE}"/>
          </ac:spMkLst>
        </pc:spChg>
      </pc:sldChg>
      <pc:sldChg chg="addSp delSp modSp new mo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1948058378" sldId="295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948058378" sldId="295"/>
            <ac:spMk id="2" creationId="{6177F060-4B76-A28F-FA0D-BF4945A95ED2}"/>
          </ac:spMkLst>
        </pc:spChg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948058378" sldId="295"/>
            <ac:spMk id="3" creationId="{F01E7945-B1DE-9EE0-B9BA-0D2F2B060570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948058378" sldId="295"/>
            <ac:spMk id="4" creationId="{AAEC511D-C3D6-BAAD-E3A0-583A8866EBE5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948058378" sldId="295"/>
            <ac:spMk id="5" creationId="{CC12C8B5-983A-571F-D0F9-C2B7BABDB82C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6:15.888" v="345" actId="15"/>
        <pc:sldMkLst>
          <pc:docMk/>
          <pc:sldMk cId="1153771742" sldId="296"/>
        </pc:sldMkLst>
        <pc:spChg chg="mod ord">
          <ac:chgData name="Katrin Hackett" userId="aa23af89-efdc-4c2e-9bdb-c14e4a233f5d" providerId="ADAL" clId="{04DA48F4-D0A5-4943-AEC1-9B09C0C275D0}" dt="2025-10-27T10:46:10.840" v="343" actId="700"/>
          <ac:spMkLst>
            <pc:docMk/>
            <pc:sldMk cId="1153771742" sldId="296"/>
            <ac:spMk id="2" creationId="{3111C0AA-B98C-A4D0-B517-FCFF76CCAA49}"/>
          </ac:spMkLst>
        </pc:spChg>
        <pc:spChg chg="mod ord">
          <ac:chgData name="Katrin Hackett" userId="aa23af89-efdc-4c2e-9bdb-c14e4a233f5d" providerId="ADAL" clId="{04DA48F4-D0A5-4943-AEC1-9B09C0C275D0}" dt="2025-10-27T10:46:15.888" v="345" actId="15"/>
          <ac:spMkLst>
            <pc:docMk/>
            <pc:sldMk cId="1153771742" sldId="296"/>
            <ac:spMk id="3" creationId="{5428E2F4-C1A8-7917-865D-59338491213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153771742" sldId="296"/>
            <ac:spMk id="4" creationId="{5C363CEB-E419-9225-FD12-9C5542AA72C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153771742" sldId="296"/>
            <ac:spMk id="5" creationId="{9F9693F4-5CAA-22E3-DC4A-2EA37E877C4D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6:20.118" v="347" actId="15"/>
        <pc:sldMkLst>
          <pc:docMk/>
          <pc:sldMk cId="3755459326" sldId="297"/>
        </pc:sldMkLst>
        <pc:spChg chg="mod ord">
          <ac:chgData name="Katrin Hackett" userId="aa23af89-efdc-4c2e-9bdb-c14e4a233f5d" providerId="ADAL" clId="{04DA48F4-D0A5-4943-AEC1-9B09C0C275D0}" dt="2025-10-27T10:46:10.840" v="343" actId="700"/>
          <ac:spMkLst>
            <pc:docMk/>
            <pc:sldMk cId="3755459326" sldId="297"/>
            <ac:spMk id="2" creationId="{0F761EC6-AA0E-95BC-937B-E05B0F54C572}"/>
          </ac:spMkLst>
        </pc:spChg>
        <pc:spChg chg="mod ord">
          <ac:chgData name="Katrin Hackett" userId="aa23af89-efdc-4c2e-9bdb-c14e4a233f5d" providerId="ADAL" clId="{04DA48F4-D0A5-4943-AEC1-9B09C0C275D0}" dt="2025-10-27T10:46:20.118" v="347" actId="15"/>
          <ac:spMkLst>
            <pc:docMk/>
            <pc:sldMk cId="3755459326" sldId="297"/>
            <ac:spMk id="3" creationId="{A49BF2C2-BC9A-95E3-BBB6-FF70AFEBBC06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755459326" sldId="297"/>
            <ac:spMk id="4" creationId="{DEAEF000-819A-E2AC-A78C-3AD6B47DC2B8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755459326" sldId="297"/>
            <ac:spMk id="5" creationId="{E3E04136-0EB0-8930-1FB3-064BB69A6FC0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6:25.139" v="349" actId="15"/>
        <pc:sldMkLst>
          <pc:docMk/>
          <pc:sldMk cId="2981976733" sldId="298"/>
        </pc:sldMkLst>
        <pc:spChg chg="mod ord">
          <ac:chgData name="Katrin Hackett" userId="aa23af89-efdc-4c2e-9bdb-c14e4a233f5d" providerId="ADAL" clId="{04DA48F4-D0A5-4943-AEC1-9B09C0C275D0}" dt="2025-10-27T10:46:10.840" v="343" actId="700"/>
          <ac:spMkLst>
            <pc:docMk/>
            <pc:sldMk cId="2981976733" sldId="298"/>
            <ac:spMk id="2" creationId="{659409E3-1678-A708-FD59-13CBC45A73CA}"/>
          </ac:spMkLst>
        </pc:spChg>
        <pc:spChg chg="mod ord">
          <ac:chgData name="Katrin Hackett" userId="aa23af89-efdc-4c2e-9bdb-c14e4a233f5d" providerId="ADAL" clId="{04DA48F4-D0A5-4943-AEC1-9B09C0C275D0}" dt="2025-10-27T10:46:25.139" v="349" actId="15"/>
          <ac:spMkLst>
            <pc:docMk/>
            <pc:sldMk cId="2981976733" sldId="298"/>
            <ac:spMk id="3" creationId="{73A2BBB2-3BF9-C195-0EB8-93C272EA222E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81976733" sldId="298"/>
            <ac:spMk id="4" creationId="{12F208D8-D2B1-8AAB-CF19-0617CD553193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81976733" sldId="298"/>
            <ac:spMk id="5" creationId="{676C2DEF-A36B-64EA-D3EF-4F8AEA0A96D3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6:28.735" v="351" actId="15"/>
        <pc:sldMkLst>
          <pc:docMk/>
          <pc:sldMk cId="3930765149" sldId="299"/>
        </pc:sldMkLst>
        <pc:spChg chg="mod ord">
          <ac:chgData name="Katrin Hackett" userId="aa23af89-efdc-4c2e-9bdb-c14e4a233f5d" providerId="ADAL" clId="{04DA48F4-D0A5-4943-AEC1-9B09C0C275D0}" dt="2025-10-27T10:46:10.840" v="343" actId="700"/>
          <ac:spMkLst>
            <pc:docMk/>
            <pc:sldMk cId="3930765149" sldId="299"/>
            <ac:spMk id="2" creationId="{B8C4A813-70A6-3365-B0DF-D39CED91C499}"/>
          </ac:spMkLst>
        </pc:spChg>
        <pc:spChg chg="mod ord">
          <ac:chgData name="Katrin Hackett" userId="aa23af89-efdc-4c2e-9bdb-c14e4a233f5d" providerId="ADAL" clId="{04DA48F4-D0A5-4943-AEC1-9B09C0C275D0}" dt="2025-10-27T10:46:28.735" v="351" actId="15"/>
          <ac:spMkLst>
            <pc:docMk/>
            <pc:sldMk cId="3930765149" sldId="299"/>
            <ac:spMk id="3" creationId="{779DE232-B7D0-9F56-B787-6E863A572B7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930765149" sldId="299"/>
            <ac:spMk id="4" creationId="{1B7AB5BF-FE11-CF76-8AA8-5E21BD4D6C05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930765149" sldId="299"/>
            <ac:spMk id="5" creationId="{4945BD19-DE98-4EA9-626D-C76719E2E23F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6:33.726" v="353" actId="15"/>
        <pc:sldMkLst>
          <pc:docMk/>
          <pc:sldMk cId="1164173619" sldId="300"/>
        </pc:sldMkLst>
        <pc:spChg chg="mod ord">
          <ac:chgData name="Katrin Hackett" userId="aa23af89-efdc-4c2e-9bdb-c14e4a233f5d" providerId="ADAL" clId="{04DA48F4-D0A5-4943-AEC1-9B09C0C275D0}" dt="2025-10-27T10:46:10.840" v="343" actId="700"/>
          <ac:spMkLst>
            <pc:docMk/>
            <pc:sldMk cId="1164173619" sldId="300"/>
            <ac:spMk id="2" creationId="{50E5464F-AA6A-FF85-D43B-B45E8A0B998B}"/>
          </ac:spMkLst>
        </pc:spChg>
        <pc:spChg chg="mod ord">
          <ac:chgData name="Katrin Hackett" userId="aa23af89-efdc-4c2e-9bdb-c14e4a233f5d" providerId="ADAL" clId="{04DA48F4-D0A5-4943-AEC1-9B09C0C275D0}" dt="2025-10-27T10:46:33.726" v="353" actId="15"/>
          <ac:spMkLst>
            <pc:docMk/>
            <pc:sldMk cId="1164173619" sldId="300"/>
            <ac:spMk id="3" creationId="{2BDE128D-4735-B9BF-A485-AAE39B8CBF2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164173619" sldId="300"/>
            <ac:spMk id="4" creationId="{561D6140-4269-6A5D-D59B-305ECE0D4334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164173619" sldId="300"/>
            <ac:spMk id="5" creationId="{D9D35324-DC1C-584A-B267-E2D5C70A3E40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6:10.840" v="343" actId="700"/>
        <pc:sldMkLst>
          <pc:docMk/>
          <pc:sldMk cId="115788146" sldId="301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15788146" sldId="301"/>
            <ac:spMk id="2" creationId="{EFC9A23C-194F-27B1-7D5B-C4C0B1E7CDBA}"/>
          </ac:spMkLst>
        </pc:spChg>
        <pc:spChg chg="mod ord">
          <ac:chgData name="Katrin Hackett" userId="aa23af89-efdc-4c2e-9bdb-c14e4a233f5d" providerId="ADAL" clId="{04DA48F4-D0A5-4943-AEC1-9B09C0C275D0}" dt="2025-10-27T10:46:10.840" v="343" actId="700"/>
          <ac:spMkLst>
            <pc:docMk/>
            <pc:sldMk cId="115788146" sldId="301"/>
            <ac:spMk id="3" creationId="{932BD83D-3C2C-82B5-8B87-1643E0948758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15788146" sldId="301"/>
            <ac:spMk id="4" creationId="{BF0C4FFF-595F-A393-7537-992B29722A1E}"/>
          </ac:spMkLst>
        </pc:spChg>
        <pc:spChg chg="add del mod ord">
          <ac:chgData name="Katrin Hackett" userId="aa23af89-efdc-4c2e-9bdb-c14e4a233f5d" providerId="ADAL" clId="{04DA48F4-D0A5-4943-AEC1-9B09C0C275D0}" dt="2025-10-27T10:45:56.442" v="341" actId="700"/>
          <ac:spMkLst>
            <pc:docMk/>
            <pc:sldMk cId="115788146" sldId="301"/>
            <ac:spMk id="5" creationId="{3EE912AC-3DC3-750F-6926-F56A755568AF}"/>
          </ac:spMkLst>
        </pc:spChg>
        <pc:spChg chg="add del mod ord">
          <ac:chgData name="Katrin Hackett" userId="aa23af89-efdc-4c2e-9bdb-c14e4a233f5d" providerId="ADAL" clId="{04DA48F4-D0A5-4943-AEC1-9B09C0C275D0}" dt="2025-10-27T10:46:10.840" v="343" actId="700"/>
          <ac:spMkLst>
            <pc:docMk/>
            <pc:sldMk cId="115788146" sldId="301"/>
            <ac:spMk id="6" creationId="{235544F5-CCC7-185B-B018-F808EE028EB5}"/>
          </ac:spMkLst>
        </pc:spChg>
        <pc:spChg chg="add mod ord">
          <ac:chgData name="Katrin Hackett" userId="aa23af89-efdc-4c2e-9bdb-c14e4a233f5d" providerId="ADAL" clId="{04DA48F4-D0A5-4943-AEC1-9B09C0C275D0}" dt="2025-10-27T10:46:10.840" v="343" actId="700"/>
          <ac:spMkLst>
            <pc:docMk/>
            <pc:sldMk cId="115788146" sldId="301"/>
            <ac:spMk id="7" creationId="{3FA23147-4371-A4F0-D935-664740CB59EE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1943344815" sldId="302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943344815" sldId="302"/>
            <ac:spMk id="2" creationId="{EDE607B2-6217-32AF-411B-E63FBFFDF652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943344815" sldId="302"/>
            <ac:spMk id="3" creationId="{3E617052-16AA-1B87-1095-7AEA11E8CC0B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943344815" sldId="302"/>
            <ac:spMk id="4" creationId="{2B2C024C-F437-2F7C-40DE-53CB332FD69C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943344815" sldId="302"/>
            <ac:spMk id="5" creationId="{2AB1DA1C-14F4-0520-B98C-005555B9A616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5:36.351" v="337" actId="20577"/>
        <pc:sldMkLst>
          <pc:docMk/>
          <pc:sldMk cId="29511180" sldId="303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511180" sldId="303"/>
            <ac:spMk id="2" creationId="{B0F1C374-6E2F-872E-9ACA-2167AC5846CD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511180" sldId="303"/>
            <ac:spMk id="3" creationId="{08D14E0C-EEB2-9012-3FDC-319FAF0C6249}"/>
          </ac:spMkLst>
        </pc:spChg>
        <pc:spChg chg="add mod ord">
          <ac:chgData name="Katrin Hackett" userId="aa23af89-efdc-4c2e-9bdb-c14e4a233f5d" providerId="ADAL" clId="{04DA48F4-D0A5-4943-AEC1-9B09C0C275D0}" dt="2025-10-27T10:45:31.867" v="336" actId="700"/>
          <ac:spMkLst>
            <pc:docMk/>
            <pc:sldMk cId="29511180" sldId="303"/>
            <ac:spMk id="4" creationId="{625751E8-AFCE-0A1F-035B-FD4ADDA1A207}"/>
          </ac:spMkLst>
        </pc:spChg>
        <pc:spChg chg="add mod ord">
          <ac:chgData name="Katrin Hackett" userId="aa23af89-efdc-4c2e-9bdb-c14e4a233f5d" providerId="ADAL" clId="{04DA48F4-D0A5-4943-AEC1-9B09C0C275D0}" dt="2025-10-27T10:45:36.351" v="337" actId="20577"/>
          <ac:spMkLst>
            <pc:docMk/>
            <pc:sldMk cId="29511180" sldId="303"/>
            <ac:spMk id="5" creationId="{37334BD4-7D1D-727F-1D98-0C0838BC5F83}"/>
          </ac:spMkLst>
        </pc:spChg>
      </pc:sldChg>
      <pc:sldChg chg="addSp delSp modSp add mod modClrScheme chgLayout">
        <pc:chgData name="Katrin Hackett" userId="aa23af89-efdc-4c2e-9bdb-c14e4a233f5d" providerId="ADAL" clId="{04DA48F4-D0A5-4943-AEC1-9B09C0C275D0}" dt="2025-10-27T10:44:53.782" v="332" actId="15"/>
        <pc:sldMkLst>
          <pc:docMk/>
          <pc:sldMk cId="723451923" sldId="304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723451923" sldId="304"/>
            <ac:spMk id="2" creationId="{EDEAB260-E1F4-89E2-98CF-0432A429420D}"/>
          </ac:spMkLst>
        </pc:spChg>
        <pc:spChg chg="add del mod ord">
          <ac:chgData name="Katrin Hackett" userId="aa23af89-efdc-4c2e-9bdb-c14e4a233f5d" providerId="ADAL" clId="{04DA48F4-D0A5-4943-AEC1-9B09C0C275D0}" dt="2025-10-27T10:44:36.981" v="327" actId="700"/>
          <ac:spMkLst>
            <pc:docMk/>
            <pc:sldMk cId="723451923" sldId="304"/>
            <ac:spMk id="3" creationId="{1E17377B-3172-B4C6-39E1-0C3FE6021400}"/>
          </ac:spMkLst>
        </pc:spChg>
        <pc:spChg chg="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723451923" sldId="304"/>
            <ac:spMk id="4" creationId="{625751E8-AFCE-0A1F-035B-FD4ADDA1A207}"/>
          </ac:spMkLst>
        </pc:spChg>
        <pc:spChg chg="mod ord">
          <ac:chgData name="Katrin Hackett" userId="aa23af89-efdc-4c2e-9bdb-c14e4a233f5d" providerId="ADAL" clId="{04DA48F4-D0A5-4943-AEC1-9B09C0C275D0}" dt="2025-10-27T10:44:53.782" v="332" actId="15"/>
          <ac:spMkLst>
            <pc:docMk/>
            <pc:sldMk cId="723451923" sldId="304"/>
            <ac:spMk id="5" creationId="{37334BD4-7D1D-727F-1D98-0C0838BC5F83}"/>
          </ac:spMkLst>
        </pc:spChg>
        <pc:spChg chg="add mod ord">
          <ac:chgData name="Katrin Hackett" userId="aa23af89-efdc-4c2e-9bdb-c14e4a233f5d" providerId="ADAL" clId="{04DA48F4-D0A5-4943-AEC1-9B09C0C275D0}" dt="2025-10-27T10:44:36.981" v="327" actId="700"/>
          <ac:spMkLst>
            <pc:docMk/>
            <pc:sldMk cId="723451923" sldId="304"/>
            <ac:spMk id="6" creationId="{74183CC1-0EE1-13B0-468C-B8B71D646EB1}"/>
          </ac:spMkLst>
        </pc:spChg>
      </pc:sldChg>
      <pc:sldChg chg="addSp delSp modSp add mod modClrScheme chgLayout">
        <pc:chgData name="Katrin Hackett" userId="aa23af89-efdc-4c2e-9bdb-c14e4a233f5d" providerId="ADAL" clId="{04DA48F4-D0A5-4943-AEC1-9B09C0C275D0}" dt="2025-10-27T10:45:47.507" v="340" actId="20577"/>
        <pc:sldMkLst>
          <pc:docMk/>
          <pc:sldMk cId="17414581" sldId="305"/>
        </pc:sldMkLst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7414581" sldId="305"/>
            <ac:spMk id="2" creationId="{C6DC1C78-1A9B-469B-0683-23A0CC80989D}"/>
          </ac:spMkLst>
        </pc:spChg>
        <pc:spChg chg="add del mod ord">
          <ac:chgData name="Katrin Hackett" userId="aa23af89-efdc-4c2e-9bdb-c14e4a233f5d" providerId="ADAL" clId="{04DA48F4-D0A5-4943-AEC1-9B09C0C275D0}" dt="2025-10-27T10:45:31.867" v="336" actId="700"/>
          <ac:spMkLst>
            <pc:docMk/>
            <pc:sldMk cId="17414581" sldId="305"/>
            <ac:spMk id="3" creationId="{F93F7F55-FFBA-C89C-D3F5-1B4A93443922}"/>
          </ac:spMkLst>
        </pc:spChg>
        <pc:spChg chg="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7414581" sldId="305"/>
            <ac:spMk id="4" creationId="{625751E8-AFCE-0A1F-035B-FD4ADDA1A207}"/>
          </ac:spMkLst>
        </pc:spChg>
        <pc:spChg chg="mod ord">
          <ac:chgData name="Katrin Hackett" userId="aa23af89-efdc-4c2e-9bdb-c14e4a233f5d" providerId="ADAL" clId="{04DA48F4-D0A5-4943-AEC1-9B09C0C275D0}" dt="2025-10-27T10:45:47.507" v="340" actId="20577"/>
          <ac:spMkLst>
            <pc:docMk/>
            <pc:sldMk cId="17414581" sldId="305"/>
            <ac:spMk id="5" creationId="{37334BD4-7D1D-727F-1D98-0C0838BC5F83}"/>
          </ac:spMkLst>
        </pc:spChg>
        <pc:spChg chg="add mod ord">
          <ac:chgData name="Katrin Hackett" userId="aa23af89-efdc-4c2e-9bdb-c14e4a233f5d" providerId="ADAL" clId="{04DA48F4-D0A5-4943-AEC1-9B09C0C275D0}" dt="2025-10-27T10:45:31.867" v="336" actId="700"/>
          <ac:spMkLst>
            <pc:docMk/>
            <pc:sldMk cId="17414581" sldId="305"/>
            <ac:spMk id="6" creationId="{95DC9637-FC82-803C-2EB4-FF7EFD660D7E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4:32.201" v="326" actId="700"/>
        <pc:sldMkLst>
          <pc:docMk/>
          <pc:sldMk cId="926063204" sldId="306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926063204" sldId="306"/>
            <ac:spMk id="2" creationId="{FFFE9624-03C5-667C-E666-692D41E3F55B}"/>
          </ac:spMkLst>
        </pc:spChg>
        <pc:spChg chg="mod ord">
          <ac:chgData name="Katrin Hackett" userId="aa23af89-efdc-4c2e-9bdb-c14e4a233f5d" providerId="ADAL" clId="{04DA48F4-D0A5-4943-AEC1-9B09C0C275D0}" dt="2025-10-27T10:44:32.201" v="326" actId="700"/>
          <ac:spMkLst>
            <pc:docMk/>
            <pc:sldMk cId="926063204" sldId="306"/>
            <ac:spMk id="3" creationId="{3B5D578F-5220-EA88-4269-A7E021CB48A3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926063204" sldId="306"/>
            <ac:spMk id="4" creationId="{24233B37-1898-2C31-9842-FEB0987D3A9A}"/>
          </ac:spMkLst>
        </pc:spChg>
        <pc:spChg chg="add del mod ord">
          <ac:chgData name="Katrin Hackett" userId="aa23af89-efdc-4c2e-9bdb-c14e4a233f5d" providerId="ADAL" clId="{04DA48F4-D0A5-4943-AEC1-9B09C0C275D0}" dt="2025-10-27T10:44:32.201" v="326" actId="700"/>
          <ac:spMkLst>
            <pc:docMk/>
            <pc:sldMk cId="926063204" sldId="306"/>
            <ac:spMk id="5" creationId="{BC0E8062-32BC-8DD8-A0D1-A22238086FA4}"/>
          </ac:spMkLst>
        </pc:spChg>
        <pc:spChg chg="add del mod ord">
          <ac:chgData name="Katrin Hackett" userId="aa23af89-efdc-4c2e-9bdb-c14e4a233f5d" providerId="ADAL" clId="{04DA48F4-D0A5-4943-AEC1-9B09C0C275D0}" dt="2025-10-27T10:44:17.789" v="325" actId="700"/>
          <ac:spMkLst>
            <pc:docMk/>
            <pc:sldMk cId="926063204" sldId="306"/>
            <ac:spMk id="6" creationId="{8B6CB00F-F7E9-DB34-609A-5BEC42C57A43}"/>
          </ac:spMkLst>
        </pc:spChg>
        <pc:spChg chg="add mod ord">
          <ac:chgData name="Katrin Hackett" userId="aa23af89-efdc-4c2e-9bdb-c14e4a233f5d" providerId="ADAL" clId="{04DA48F4-D0A5-4943-AEC1-9B09C0C275D0}" dt="2025-10-27T10:44:32.201" v="326" actId="700"/>
          <ac:spMkLst>
            <pc:docMk/>
            <pc:sldMk cId="926063204" sldId="306"/>
            <ac:spMk id="7" creationId="{862A3311-E153-BA59-53B2-600FABC37C71}"/>
          </ac:spMkLst>
        </pc:spChg>
      </pc:sldChg>
      <pc:sldChg chg="addSp delSp modSp add mod chgLayout">
        <pc:chgData name="Katrin Hackett" userId="aa23af89-efdc-4c2e-9bdb-c14e4a233f5d" providerId="ADAL" clId="{04DA48F4-D0A5-4943-AEC1-9B09C0C275D0}" dt="2025-10-27T10:45:15.408" v="335" actId="15"/>
        <pc:sldMkLst>
          <pc:docMk/>
          <pc:sldMk cId="3259990127" sldId="307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259990127" sldId="307"/>
            <ac:spMk id="2" creationId="{FFFE9624-03C5-667C-E666-692D41E3F55B}"/>
          </ac:spMkLst>
        </pc:spChg>
        <pc:spChg chg="mod ord">
          <ac:chgData name="Katrin Hackett" userId="aa23af89-efdc-4c2e-9bdb-c14e4a233f5d" providerId="ADAL" clId="{04DA48F4-D0A5-4943-AEC1-9B09C0C275D0}" dt="2025-10-27T10:45:15.408" v="335" actId="15"/>
          <ac:spMkLst>
            <pc:docMk/>
            <pc:sldMk cId="3259990127" sldId="307"/>
            <ac:spMk id="3" creationId="{3B5D578F-5220-EA88-4269-A7E021CB48A3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259990127" sldId="307"/>
            <ac:spMk id="4" creationId="{85409085-654B-8A2F-0005-C501EBA44F89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259990127" sldId="307"/>
            <ac:spMk id="5" creationId="{81AAA56E-3C19-1369-E77D-4B5BB2E05A20}"/>
          </ac:spMkLst>
        </pc:spChg>
      </pc:sldChg>
      <pc:sldChg chg="addSp delSp modSp add mod modClrScheme chgLayout">
        <pc:chgData name="Katrin Hackett" userId="aa23af89-efdc-4c2e-9bdb-c14e4a233f5d" providerId="ADAL" clId="{04DA48F4-D0A5-4943-AEC1-9B09C0C275D0}" dt="2025-10-27T10:45:08.566" v="334" actId="20577"/>
        <pc:sldMkLst>
          <pc:docMk/>
          <pc:sldMk cId="3382885515" sldId="308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382885515" sldId="308"/>
            <ac:spMk id="2" creationId="{FFFE9624-03C5-667C-E666-692D41E3F55B}"/>
          </ac:spMkLst>
        </pc:spChg>
        <pc:spChg chg="mod ord">
          <ac:chgData name="Katrin Hackett" userId="aa23af89-efdc-4c2e-9bdb-c14e4a233f5d" providerId="ADAL" clId="{04DA48F4-D0A5-4943-AEC1-9B09C0C275D0}" dt="2025-10-27T10:45:08.566" v="334" actId="20577"/>
          <ac:spMkLst>
            <pc:docMk/>
            <pc:sldMk cId="3382885515" sldId="308"/>
            <ac:spMk id="3" creationId="{3B5D578F-5220-EA88-4269-A7E021CB48A3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382885515" sldId="308"/>
            <ac:spMk id="4" creationId="{D04E6FC6-3413-05A1-6775-5D5898ED6D03}"/>
          </ac:spMkLst>
        </pc:spChg>
        <pc:spChg chg="add del mod ord">
          <ac:chgData name="Katrin Hackett" userId="aa23af89-efdc-4c2e-9bdb-c14e4a233f5d" providerId="ADAL" clId="{04DA48F4-D0A5-4943-AEC1-9B09C0C275D0}" dt="2025-10-27T10:45:05.963" v="333" actId="700"/>
          <ac:spMkLst>
            <pc:docMk/>
            <pc:sldMk cId="3382885515" sldId="308"/>
            <ac:spMk id="5" creationId="{E5F837EA-6F51-9111-3EA9-535C462E8EF0}"/>
          </ac:spMkLst>
        </pc:spChg>
        <pc:spChg chg="add mod ord">
          <ac:chgData name="Katrin Hackett" userId="aa23af89-efdc-4c2e-9bdb-c14e4a233f5d" providerId="ADAL" clId="{04DA48F4-D0A5-4943-AEC1-9B09C0C275D0}" dt="2025-10-27T10:45:05.963" v="333" actId="700"/>
          <ac:spMkLst>
            <pc:docMk/>
            <pc:sldMk cId="3382885515" sldId="308"/>
            <ac:spMk id="6" creationId="{B27C6F61-7F8F-03D5-9BDA-5EF79A8BB4C6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2470357734" sldId="309"/>
        </pc:sldMkLst>
        <pc:spChg chg="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70357734" sldId="309"/>
            <ac:spMk id="2" creationId="{58D9D58F-9BED-2E19-914F-441C3C506686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70357734" sldId="309"/>
            <ac:spMk id="3" creationId="{EDCB9644-23B4-8C10-C4D7-891AA185060C}"/>
          </ac:spMkLst>
        </pc:spChg>
        <pc:spChg chg="add del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70357734" sldId="309"/>
            <ac:spMk id="4" creationId="{A325D191-256A-4CE8-06E7-66D505A9471E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470357734" sldId="309"/>
            <ac:spMk id="5" creationId="{E721676C-55BD-FF6C-59A6-6B3F5538C15A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3:00.111" v="316" actId="700"/>
        <pc:sldMkLst>
          <pc:docMk/>
          <pc:sldMk cId="4282768093" sldId="310"/>
        </pc:sldMkLst>
        <pc:spChg chg="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4282768093" sldId="310"/>
            <ac:spMk id="2" creationId="{691E40DA-7DF6-BF98-1149-85ED7ECA90D6}"/>
          </ac:spMkLst>
        </pc:spChg>
        <pc:spChg chg="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4282768093" sldId="310"/>
            <ac:spMk id="3" creationId="{9A9F9686-FBF6-0970-DF96-5D2F5C59C073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282768093" sldId="310"/>
            <ac:spMk id="4" creationId="{EFBB5FFD-EC8B-4BF9-4E56-422A8D867C88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4282768093" sldId="310"/>
            <ac:spMk id="5" creationId="{F169F697-2694-4236-FAED-1272E8DBC0C0}"/>
          </ac:spMkLst>
        </pc:spChg>
      </pc:sldChg>
      <pc:sldChg chg="addSp delSp modSp add mod modClrScheme chgLayout">
        <pc:chgData name="Katrin Hackett" userId="aa23af89-efdc-4c2e-9bdb-c14e4a233f5d" providerId="ADAL" clId="{04DA48F4-D0A5-4943-AEC1-9B09C0C275D0}" dt="2025-10-27T10:43:56.550" v="323" actId="15"/>
        <pc:sldMkLst>
          <pc:docMk/>
          <pc:sldMk cId="1554840665" sldId="311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554840665" sldId="311"/>
            <ac:spMk id="2" creationId="{691E40DA-7DF6-BF98-1149-85ED7ECA90D6}"/>
          </ac:spMkLst>
        </pc:spChg>
        <pc:spChg chg="mod ord">
          <ac:chgData name="Katrin Hackett" userId="aa23af89-efdc-4c2e-9bdb-c14e4a233f5d" providerId="ADAL" clId="{04DA48F4-D0A5-4943-AEC1-9B09C0C275D0}" dt="2025-10-27T10:43:56.550" v="323" actId="15"/>
          <ac:spMkLst>
            <pc:docMk/>
            <pc:sldMk cId="1554840665" sldId="311"/>
            <ac:spMk id="3" creationId="{9A9F9686-FBF6-0970-DF96-5D2F5C59C073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554840665" sldId="311"/>
            <ac:spMk id="4" creationId="{772D3E9C-444F-BCF8-1535-7541167179F3}"/>
          </ac:spMkLst>
        </pc:spChg>
        <pc:spChg chg="add del 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1554840665" sldId="311"/>
            <ac:spMk id="5" creationId="{8FCA05D9-0829-FB7A-523A-C39AE84E10C6}"/>
          </ac:spMkLst>
        </pc:spChg>
        <pc:spChg chg="add 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1554840665" sldId="311"/>
            <ac:spMk id="6" creationId="{5F544077-C047-DE18-4623-0C329E81AC16}"/>
          </ac:spMkLst>
        </pc:spChg>
      </pc:sldChg>
      <pc:sldChg chg="addSp delSp modSp new mod modClrScheme chgLayout">
        <pc:chgData name="Katrin Hackett" userId="aa23af89-efdc-4c2e-9bdb-c14e4a233f5d" providerId="ADAL" clId="{04DA48F4-D0A5-4943-AEC1-9B09C0C275D0}" dt="2025-10-27T10:43:00.111" v="316" actId="700"/>
        <pc:sldMkLst>
          <pc:docMk/>
          <pc:sldMk cId="1536724860" sldId="312"/>
        </pc:sldMkLst>
        <pc:spChg chg="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1536724860" sldId="312"/>
            <ac:spMk id="2" creationId="{46015FAE-C9D7-5729-4C55-F0B270A97E69}"/>
          </ac:spMkLst>
        </pc:spChg>
        <pc:spChg chg="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1536724860" sldId="312"/>
            <ac:spMk id="3" creationId="{C6D1505B-AA2C-E468-6136-6074CCCB8FE8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536724860" sldId="312"/>
            <ac:spMk id="4" creationId="{93EE76F2-0222-3552-A776-084A76D7F1BD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536724860" sldId="312"/>
            <ac:spMk id="5" creationId="{9A9BAED6-C60B-6612-C17B-2CCCE11FAC8F}"/>
          </ac:spMkLst>
        </pc:spChg>
      </pc:sldChg>
      <pc:sldChg chg="addSp delSp modSp add mod modClrScheme chgLayout">
        <pc:chgData name="Katrin Hackett" userId="aa23af89-efdc-4c2e-9bdb-c14e4a233f5d" providerId="ADAL" clId="{04DA48F4-D0A5-4943-AEC1-9B09C0C275D0}" dt="2025-10-27T10:43:49.100" v="322" actId="15"/>
        <pc:sldMkLst>
          <pc:docMk/>
          <pc:sldMk cId="1096025871" sldId="313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96025871" sldId="313"/>
            <ac:spMk id="2" creationId="{46015FAE-C9D7-5729-4C55-F0B270A97E69}"/>
          </ac:spMkLst>
        </pc:spChg>
        <pc:spChg chg="mod ord">
          <ac:chgData name="Katrin Hackett" userId="aa23af89-efdc-4c2e-9bdb-c14e4a233f5d" providerId="ADAL" clId="{04DA48F4-D0A5-4943-AEC1-9B09C0C275D0}" dt="2025-10-27T10:43:49.100" v="322" actId="15"/>
          <ac:spMkLst>
            <pc:docMk/>
            <pc:sldMk cId="1096025871" sldId="313"/>
            <ac:spMk id="3" creationId="{C6D1505B-AA2C-E468-6136-6074CCCB8FE8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1096025871" sldId="313"/>
            <ac:spMk id="4" creationId="{99E912DF-D03F-A0FB-B13B-E065E8A1AACB}"/>
          </ac:spMkLst>
        </pc:spChg>
        <pc:spChg chg="add del 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1096025871" sldId="313"/>
            <ac:spMk id="5" creationId="{8095F0EB-F9C4-344F-22B7-25350FD094AA}"/>
          </ac:spMkLst>
        </pc:spChg>
        <pc:spChg chg="add 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1096025871" sldId="313"/>
            <ac:spMk id="6" creationId="{BD0E832D-3352-EDD8-908A-65D049FAE402}"/>
          </ac:spMkLst>
        </pc:spChg>
      </pc:sldChg>
      <pc:sldChg chg="modSp new del mod">
        <pc:chgData name="Katrin Hackett" userId="aa23af89-efdc-4c2e-9bdb-c14e4a233f5d" providerId="ADAL" clId="{04DA48F4-D0A5-4943-AEC1-9B09C0C275D0}" dt="2025-10-22T18:52:56.978" v="213" actId="47"/>
        <pc:sldMkLst>
          <pc:docMk/>
          <pc:sldMk cId="742960938" sldId="314"/>
        </pc:sldMkLst>
      </pc:sldChg>
      <pc:sldChg chg="modSp add del mod">
        <pc:chgData name="Katrin Hackett" userId="aa23af89-efdc-4c2e-9bdb-c14e4a233f5d" providerId="ADAL" clId="{04DA48F4-D0A5-4943-AEC1-9B09C0C275D0}" dt="2025-10-22T18:53:59.477" v="249" actId="2696"/>
        <pc:sldMkLst>
          <pc:docMk/>
          <pc:sldMk cId="2649443275" sldId="315"/>
        </pc:sldMkLst>
      </pc:sldChg>
      <pc:sldChg chg="addSp delSp modSp add mod modClrScheme chgLayout">
        <pc:chgData name="Katrin Hackett" userId="aa23af89-efdc-4c2e-9bdb-c14e4a233f5d" providerId="ADAL" clId="{04DA48F4-D0A5-4943-AEC1-9B09C0C275D0}" dt="2025-10-27T10:43:00.111" v="316" actId="700"/>
        <pc:sldMkLst>
          <pc:docMk/>
          <pc:sldMk cId="3060266367" sldId="316"/>
        </pc:sldMkLst>
        <pc:spChg chg="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3060266367" sldId="316"/>
            <ac:spMk id="2" creationId="{37023F19-3621-69AF-9617-CB828D2ECFD8}"/>
          </ac:spMkLst>
        </pc:spChg>
        <pc:spChg chg="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3060266367" sldId="316"/>
            <ac:spMk id="3" creationId="{A925630D-ADD8-6C7E-714E-FAE4DB2F9176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060266367" sldId="316"/>
            <ac:spMk id="4" creationId="{50943C6F-8374-1042-B9CD-A456A444BA3A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060266367" sldId="316"/>
            <ac:spMk id="5" creationId="{3D8D23C3-F81E-33F5-7E9E-2B171D5E3CE2}"/>
          </ac:spMkLst>
        </pc:spChg>
      </pc:sldChg>
      <pc:sldChg chg="addSp delSp modSp add mod modClrScheme chgLayout">
        <pc:chgData name="Katrin Hackett" userId="aa23af89-efdc-4c2e-9bdb-c14e4a233f5d" providerId="ADAL" clId="{04DA48F4-D0A5-4943-AEC1-9B09C0C275D0}" dt="2025-10-27T10:43:44.943" v="321" actId="15"/>
        <pc:sldMkLst>
          <pc:docMk/>
          <pc:sldMk cId="2911267866" sldId="317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11267866" sldId="317"/>
            <ac:spMk id="2" creationId="{37023F19-3621-69AF-9617-CB828D2ECFD8}"/>
          </ac:spMkLst>
        </pc:spChg>
        <pc:spChg chg="mod ord">
          <ac:chgData name="Katrin Hackett" userId="aa23af89-efdc-4c2e-9bdb-c14e4a233f5d" providerId="ADAL" clId="{04DA48F4-D0A5-4943-AEC1-9B09C0C275D0}" dt="2025-10-27T10:43:44.943" v="321" actId="15"/>
          <ac:spMkLst>
            <pc:docMk/>
            <pc:sldMk cId="2911267866" sldId="317"/>
            <ac:spMk id="3" creationId="{A925630D-ADD8-6C7E-714E-FAE4DB2F9176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2911267866" sldId="317"/>
            <ac:spMk id="4" creationId="{4EB3611E-F643-A863-693F-83A8168AF57B}"/>
          </ac:spMkLst>
        </pc:spChg>
        <pc:spChg chg="add del 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2911267866" sldId="317"/>
            <ac:spMk id="5" creationId="{9AAC1CD5-1454-C9F1-4703-44CCE086F5D0}"/>
          </ac:spMkLst>
        </pc:spChg>
        <pc:spChg chg="add mod ord">
          <ac:chgData name="Katrin Hackett" userId="aa23af89-efdc-4c2e-9bdb-c14e4a233f5d" providerId="ADAL" clId="{04DA48F4-D0A5-4943-AEC1-9B09C0C275D0}" dt="2025-10-27T10:43:00.111" v="316" actId="700"/>
          <ac:spMkLst>
            <pc:docMk/>
            <pc:sldMk cId="2911267866" sldId="317"/>
            <ac:spMk id="6" creationId="{CA3836DF-88A6-1FB8-6440-268DFEF735C7}"/>
          </ac:spMkLst>
        </pc:spChg>
      </pc:sldChg>
      <pc:sldChg chg="addSp delSp modSp new mod ord chgLayout">
        <pc:chgData name="Katrin Hackett" userId="aa23af89-efdc-4c2e-9bdb-c14e4a233f5d" providerId="ADAL" clId="{04DA48F4-D0A5-4943-AEC1-9B09C0C275D0}" dt="2025-10-27T10:42:50.414" v="314" actId="6264"/>
        <pc:sldMkLst>
          <pc:docMk/>
          <pc:sldMk cId="3726484194" sldId="318"/>
        </pc:sldMkLst>
        <pc:spChg chg="del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726484194" sldId="318"/>
            <ac:spMk id="2" creationId="{4EA86274-6587-A794-7D77-B204F078E7F2}"/>
          </ac:spMkLst>
        </pc:spChg>
        <pc:spChg chg="add del mo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726484194" sldId="318"/>
            <ac:spMk id="3" creationId="{1A27638E-B411-4C45-6C70-133C15FB84C8}"/>
          </ac:spMkLst>
        </pc:spChg>
        <pc:spChg chg="add mod ord">
          <ac:chgData name="Katrin Hackett" userId="aa23af89-efdc-4c2e-9bdb-c14e4a233f5d" providerId="ADAL" clId="{04DA48F4-D0A5-4943-AEC1-9B09C0C275D0}" dt="2025-10-27T10:42:50.414" v="314" actId="6264"/>
          <ac:spMkLst>
            <pc:docMk/>
            <pc:sldMk cId="3726484194" sldId="318"/>
            <ac:spMk id="4" creationId="{B9EF4D93-017F-BF4F-1F47-280643041BFB}"/>
          </ac:spMkLst>
        </pc:spChg>
        <pc:picChg chg="add mod ord">
          <ac:chgData name="Katrin Hackett" userId="aa23af89-efdc-4c2e-9bdb-c14e4a233f5d" providerId="ADAL" clId="{04DA48F4-D0A5-4943-AEC1-9B09C0C275D0}" dt="2025-10-27T10:42:50.414" v="314" actId="6264"/>
          <ac:picMkLst>
            <pc:docMk/>
            <pc:sldMk cId="3726484194" sldId="318"/>
            <ac:picMk id="5" creationId="{3F13ECB7-B22D-85EF-F569-0D32D2381A26}"/>
          </ac:picMkLst>
        </pc:picChg>
      </pc:sldChg>
      <pc:sldMasterChg chg="addSldLayout modSldLayout">
        <pc:chgData name="Katrin Hackett" userId="aa23af89-efdc-4c2e-9bdb-c14e4a233f5d" providerId="ADAL" clId="{04DA48F4-D0A5-4943-AEC1-9B09C0C275D0}" dt="2025-10-27T10:43:24.604" v="318" actId="179"/>
        <pc:sldMasterMkLst>
          <pc:docMk/>
          <pc:sldMasterMk cId="3936354946" sldId="2147483648"/>
        </pc:sldMasterMkLst>
        <pc:sldLayoutChg chg="modSp mod">
          <pc:chgData name="Katrin Hackett" userId="aa23af89-efdc-4c2e-9bdb-c14e4a233f5d" providerId="ADAL" clId="{04DA48F4-D0A5-4943-AEC1-9B09C0C275D0}" dt="2025-10-27T10:41:56.731" v="308" actId="403"/>
          <pc:sldLayoutMkLst>
            <pc:docMk/>
            <pc:sldMasterMk cId="3936354946" sldId="2147483648"/>
            <pc:sldLayoutMk cId="1441165469" sldId="2147483650"/>
          </pc:sldLayoutMkLst>
          <pc:spChg chg="mod">
            <ac:chgData name="Katrin Hackett" userId="aa23af89-efdc-4c2e-9bdb-c14e4a233f5d" providerId="ADAL" clId="{04DA48F4-D0A5-4943-AEC1-9B09C0C275D0}" dt="2025-10-27T10:41:56.731" v="308" actId="403"/>
            <ac:spMkLst>
              <pc:docMk/>
              <pc:sldMasterMk cId="3936354946" sldId="2147483648"/>
              <pc:sldLayoutMk cId="1441165469" sldId="2147483650"/>
              <ac:spMk id="3" creationId="{6EC3013D-CB51-447A-AF7C-E6A47C6D8DB3}"/>
            </ac:spMkLst>
          </pc:spChg>
        </pc:sldLayoutChg>
        <pc:sldLayoutChg chg="modSp add mod modTransition">
          <pc:chgData name="Katrin Hackett" userId="aa23af89-efdc-4c2e-9bdb-c14e4a233f5d" providerId="ADAL" clId="{04DA48F4-D0A5-4943-AEC1-9B09C0C275D0}" dt="2025-10-27T10:43:24.604" v="318" actId="179"/>
          <pc:sldLayoutMkLst>
            <pc:docMk/>
            <pc:sldMasterMk cId="3936354946" sldId="2147483648"/>
            <pc:sldLayoutMk cId="974051319" sldId="2147483660"/>
          </pc:sldLayoutMkLst>
          <pc:spChg chg="mod">
            <ac:chgData name="Katrin Hackett" userId="aa23af89-efdc-4c2e-9bdb-c14e4a233f5d" providerId="ADAL" clId="{04DA48F4-D0A5-4943-AEC1-9B09C0C275D0}" dt="2025-10-27T10:43:24.604" v="318" actId="179"/>
            <ac:spMkLst>
              <pc:docMk/>
              <pc:sldMasterMk cId="3936354946" sldId="2147483648"/>
              <pc:sldLayoutMk cId="974051319" sldId="2147483660"/>
              <ac:spMk id="3" creationId="{6EC3013D-CB51-447A-AF7C-E6A47C6D8DB3}"/>
            </ac:spMkLst>
          </pc:spChg>
        </pc:sldLayoutChg>
        <pc:sldLayoutChg chg="add mod modTransition">
          <pc:chgData name="Katrin Hackett" userId="aa23af89-efdc-4c2e-9bdb-c14e4a233f5d" providerId="ADAL" clId="{04DA48F4-D0A5-4943-AEC1-9B09C0C275D0}" dt="2025-10-27T10:35:15.063" v="273" actId="2890"/>
          <pc:sldLayoutMkLst>
            <pc:docMk/>
            <pc:sldMasterMk cId="3936354946" sldId="2147483648"/>
            <pc:sldLayoutMk cId="2703723768" sldId="214748366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oF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75DBA74-3FFD-F3D6-DEC3-5AFCF60139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E07CAE-DD23-4639-A15A-18E76247A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8312"/>
            <a:ext cx="7315200" cy="1610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D4EEB-2E33-4118-A846-E14C125DD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8576"/>
            <a:ext cx="7315200" cy="524256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D3448-C851-4FB2-9AB9-691C38547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0F2AC-3DF1-4319-83B8-BF52FD8B3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095C1-03BB-4652-BF17-21A8DD947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11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oF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9CE4-BB35-4834-807C-416A52EDF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3013D-CB51-447A-AF7C-E6A47C6D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/>
          <a:lstStyle>
            <a:lvl1pPr marL="1530000" indent="-1530000">
              <a:lnSpc>
                <a:spcPct val="100000"/>
              </a:lnSpc>
              <a:defRPr sz="3600"/>
            </a:lvl1pPr>
            <a:lvl2pPr marL="1530000" indent="-153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/>
            </a:lvl2pPr>
            <a:lvl3pPr marL="0" indent="0">
              <a:defRPr sz="3200" i="1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8FB1A-2226-460E-829C-9BF16167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54C4F-0309-4F98-AF18-4C030FF0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C7E4B-ED88-4C43-ABF8-594F1F39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16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oF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9CE4-BB35-4834-807C-416A52EDF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3013D-CB51-447A-AF7C-E6A47C6D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/>
          <a:lstStyle>
            <a:lvl1pPr marL="0" indent="0">
              <a:lnSpc>
                <a:spcPct val="100000"/>
              </a:lnSpc>
              <a:defRPr sz="3600"/>
            </a:lvl1pPr>
            <a:lvl2pPr marL="360363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/>
            </a:lvl2pPr>
            <a:lvl3pPr marL="0" indent="0">
              <a:defRPr i="1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8FB1A-2226-460E-829C-9BF16167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54C4F-0309-4F98-AF18-4C030FF0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C7E4B-ED88-4C43-ABF8-594F1F39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05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FoF -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5756F-38CC-4D0E-B403-6DE098A4D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0E007-9F4D-40C2-80E1-122B3DA81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59316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40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54C1-90C7-4B60-BD73-810EC3C95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D25C6-358D-4F91-90F7-F93BF27D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BA604-4A70-4AF1-9AF6-8926E33C0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65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53CDD1-7408-472A-B952-10C893675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948DE5-9BF7-4E8D-8A5D-87C5A888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5F96E9-B863-4A6E-86B5-48AF7112C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3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A291FC-D0B8-8C6D-3D6C-E285411E31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35D151-525B-48E4-A258-D0625494F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20C58-45D4-472A-8C5B-D3F55DF83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50BC1-6C00-45A9-82E2-2B588F7C06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56C1D-83AA-49AE-A8BF-2F3091E0E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A2639-6C6B-42E6-8F9F-2BEEB39374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3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EF4D93-017F-BF4F-1F47-28064304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 descr="A blue orange and pink background with white text&#10;&#10;AI-generated content may be incorrect.">
            <a:extLst>
              <a:ext uri="{FF2B5EF4-FFF2-40B4-BE49-F238E27FC236}">
                <a16:creationId xmlns:a16="http://schemas.microsoft.com/office/drawing/2014/main" id="{3F13ECB7-B22D-85EF-F569-0D32D2381A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29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3726484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8E2B9-F378-0729-F98F-04041DFC8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Psalm 56: 3–4, 10–11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7B67C-40E7-67EE-076C-B6FA2BD11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Leader:	When I am afraid, I put my trust in You.</a:t>
            </a:r>
          </a:p>
          <a:p>
            <a:pPr lvl="1"/>
            <a:r>
              <a:rPr lang="en-GB" dirty="0"/>
              <a:t>People:	In God, whose word we praise, in God we trust and are not afraid.</a:t>
            </a:r>
          </a:p>
        </p:txBody>
      </p:sp>
    </p:spTree>
    <p:extLst>
      <p:ext uri="{BB962C8B-B14F-4D97-AF65-F5344CB8AC3E}">
        <p14:creationId xmlns:p14="http://schemas.microsoft.com/office/powerpoint/2010/main" val="4224354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B9D0ED-AB74-9560-8BC4-496F724A9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7B67C-40E7-67EE-076C-B6FA2BD11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Leader:	What can mere mortals do to us, when God is for us?</a:t>
            </a:r>
          </a:p>
          <a:p>
            <a:pPr lvl="1"/>
            <a:r>
              <a:rPr lang="en-GB" dirty="0"/>
              <a:t>People:	We will walk in the light of faith, not in the shadow of fear.</a:t>
            </a:r>
          </a:p>
          <a:p>
            <a:pPr lvl="1"/>
            <a:r>
              <a:rPr lang="en-GB" dirty="0"/>
              <a:t>All: 	Our hope is in God, </a:t>
            </a:r>
            <a:br>
              <a:rPr lang="en-GB" dirty="0"/>
            </a:br>
            <a:r>
              <a:rPr lang="en-GB" dirty="0"/>
              <a:t>whose love endures forever.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096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973E9-44E9-0B1B-258A-C285E47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/>
          <a:lstStyle/>
          <a:p>
            <a:r>
              <a:rPr lang="en-GB" dirty="0"/>
              <a:t>Call to Worship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76417B-E6C2-0FED-734E-1750894B0F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555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763D-C481-281A-1CB8-210526DE1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Psalm 91:1–2, 4–5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59D6C-8253-FB62-9F9D-73DB01E04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rmAutofit/>
          </a:bodyPr>
          <a:lstStyle/>
          <a:p>
            <a:r>
              <a:rPr lang="en-GB" dirty="0"/>
              <a:t>Leader:	Those who dwell in the shelter of the Most High will rest in the shadow of the Almighty.</a:t>
            </a:r>
          </a:p>
          <a:p>
            <a:pPr lvl="1"/>
            <a:r>
              <a:rPr lang="en-GB" dirty="0"/>
              <a:t>People:	We will say of the Lord, “God is our refuge and fortress, in whom we trust.”</a:t>
            </a:r>
          </a:p>
        </p:txBody>
      </p:sp>
    </p:spTree>
    <p:extLst>
      <p:ext uri="{BB962C8B-B14F-4D97-AF65-F5344CB8AC3E}">
        <p14:creationId xmlns:p14="http://schemas.microsoft.com/office/powerpoint/2010/main" val="3502617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763D-C481-281A-1CB8-210526DE1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Call to Worship 4 – Psalm 91:1–2, 4–5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59D6C-8253-FB62-9F9D-73DB01E04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rmAutofit/>
          </a:bodyPr>
          <a:lstStyle/>
          <a:p>
            <a:r>
              <a:rPr lang="en-GB" dirty="0"/>
              <a:t>Leader:	God will cover us with divine wings; under them we will find refuge.</a:t>
            </a:r>
          </a:p>
          <a:p>
            <a:pPr lvl="1"/>
            <a:r>
              <a:rPr lang="en-GB" dirty="0"/>
              <a:t>People:	We will not fear the terror of the night, nor the danger that stalks by day.</a:t>
            </a:r>
          </a:p>
          <a:p>
            <a:pPr lvl="1"/>
            <a:r>
              <a:rPr lang="en-GB" dirty="0"/>
              <a:t>All: 	The Lord is our dwelling place; we will rest secure in God’s love.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710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F3DBE6-5F4C-D862-84A1-BC9D31A63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>
            <a:noAutofit/>
          </a:bodyPr>
          <a:lstStyle/>
          <a:p>
            <a:r>
              <a:rPr lang="en-GB" dirty="0"/>
              <a:t>Responsive Prayers of Praise and Thanksgiving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3806D9-CB18-C553-AC35-03B8B334B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59316"/>
            <a:ext cx="10515600" cy="1500187"/>
          </a:xfrm>
        </p:spPr>
        <p:txBody>
          <a:bodyPr/>
          <a:lstStyle/>
          <a:p>
            <a:r>
              <a:rPr lang="en-GB" dirty="0"/>
              <a:t>Option 1</a:t>
            </a:r>
          </a:p>
        </p:txBody>
      </p:sp>
    </p:spTree>
    <p:extLst>
      <p:ext uri="{BB962C8B-B14F-4D97-AF65-F5344CB8AC3E}">
        <p14:creationId xmlns:p14="http://schemas.microsoft.com/office/powerpoint/2010/main" val="1081818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1D3693A-3A37-0198-AA7F-14F5AE6F4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Leader:	God of love and light,</a:t>
            </a:r>
            <a:br>
              <a:rPr lang="en-GB" dirty="0"/>
            </a:br>
            <a:r>
              <a:rPr lang="en-GB" dirty="0"/>
              <a:t>we come before you in praise and thanksgiving.</a:t>
            </a:r>
          </a:p>
          <a:p>
            <a:r>
              <a:rPr lang="en-GB" dirty="0"/>
              <a:t>	You are the One who calms our fears</a:t>
            </a:r>
            <a:br>
              <a:rPr lang="en-GB" dirty="0"/>
            </a:br>
            <a:r>
              <a:rPr lang="en-GB" dirty="0"/>
              <a:t>and calls us by name.</a:t>
            </a:r>
            <a:br>
              <a:rPr lang="en-GB" dirty="0"/>
            </a:br>
            <a:r>
              <a:rPr lang="en-GB" dirty="0"/>
              <a:t>You breathe courage into our hearts</a:t>
            </a:r>
            <a:br>
              <a:rPr lang="en-GB" dirty="0"/>
            </a:br>
            <a:r>
              <a:rPr lang="en-GB" dirty="0"/>
              <a:t>and hope into our weary world.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858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D89BC23-9A03-89C0-DCFB-7E1B9B662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When fear closes doors,</a:t>
            </a:r>
            <a:br>
              <a:rPr lang="en-GB" dirty="0"/>
            </a:br>
            <a:r>
              <a:rPr lang="en-GB" dirty="0"/>
              <a:t>your love opens them wide.</a:t>
            </a:r>
          </a:p>
          <a:p>
            <a:r>
              <a:rPr lang="en-GB" dirty="0"/>
              <a:t>When voices of division rise,</a:t>
            </a:r>
            <a:br>
              <a:rPr lang="en-GB" dirty="0"/>
            </a:br>
            <a:r>
              <a:rPr lang="en-GB" dirty="0"/>
              <a:t>your Spirit whispers peace.</a:t>
            </a:r>
          </a:p>
          <a:p>
            <a:r>
              <a:rPr lang="en-GB" dirty="0"/>
              <a:t>When we feel small or uncertain,</a:t>
            </a:r>
            <a:br>
              <a:rPr lang="en-GB" dirty="0"/>
            </a:br>
            <a:r>
              <a:rPr lang="en-GB" dirty="0"/>
              <a:t>you remind us that your grace is enough.</a:t>
            </a:r>
          </a:p>
        </p:txBody>
      </p:sp>
    </p:spTree>
    <p:extLst>
      <p:ext uri="{BB962C8B-B14F-4D97-AF65-F5344CB8AC3E}">
        <p14:creationId xmlns:p14="http://schemas.microsoft.com/office/powerpoint/2010/main" val="463739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52762E-14E9-1DA7-A156-E94DA0677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pPr lvl="1"/>
            <a:r>
              <a:rPr lang="en-GB" dirty="0"/>
              <a:t>All:	We thank you, God of perfect love,</a:t>
            </a:r>
            <a:br>
              <a:rPr lang="en-GB" dirty="0"/>
            </a:br>
            <a:r>
              <a:rPr lang="en-GB" dirty="0"/>
              <a:t>that nothing can separate us from you.</a:t>
            </a:r>
          </a:p>
        </p:txBody>
      </p:sp>
    </p:spTree>
    <p:extLst>
      <p:ext uri="{BB962C8B-B14F-4D97-AF65-F5344CB8AC3E}">
        <p14:creationId xmlns:p14="http://schemas.microsoft.com/office/powerpoint/2010/main" val="107671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C379AD-016C-8202-12E1-109924A06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/>
              <a:t>Leader</a:t>
            </a:r>
            <a:r>
              <a:rPr lang="en-GB" dirty="0"/>
              <a:t>:	For the beauty of creation,</a:t>
            </a:r>
            <a:br>
              <a:rPr lang="en-GB" dirty="0"/>
            </a:br>
            <a:r>
              <a:rPr lang="en-GB" dirty="0"/>
              <a:t>for the kindness of friends and strangers,</a:t>
            </a:r>
            <a:br>
              <a:rPr lang="en-GB" dirty="0"/>
            </a:br>
            <a:r>
              <a:rPr lang="en-GB" dirty="0"/>
              <a:t>for the quiet strength that carries us through hard days</a:t>
            </a:r>
            <a:br>
              <a:rPr lang="en-GB" dirty="0"/>
            </a:br>
            <a:r>
              <a:rPr lang="en-GB" dirty="0"/>
              <a:t>we give you thanks.</a:t>
            </a:r>
          </a:p>
        </p:txBody>
      </p:sp>
    </p:spTree>
    <p:extLst>
      <p:ext uri="{BB962C8B-B14F-4D97-AF65-F5344CB8AC3E}">
        <p14:creationId xmlns:p14="http://schemas.microsoft.com/office/powerpoint/2010/main" val="4172363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DFA81-ADB1-03E0-60E3-A56E7A3E1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8312"/>
            <a:ext cx="7315200" cy="1610688"/>
          </a:xfrm>
        </p:spPr>
        <p:txBody>
          <a:bodyPr/>
          <a:lstStyle/>
          <a:p>
            <a:r>
              <a:rPr lang="en-GB" dirty="0"/>
              <a:t>Faith over Fear Sunday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B4628E3-0E26-B83B-5313-4C0167A9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8576"/>
            <a:ext cx="7315200" cy="524256"/>
          </a:xfrm>
        </p:spPr>
        <p:txBody>
          <a:bodyPr/>
          <a:lstStyle/>
          <a:p>
            <a:r>
              <a:rPr lang="en-GB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2454036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9AE8FB8-C7F8-4A20-4A87-A894B7140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rmAutofit/>
          </a:bodyPr>
          <a:lstStyle/>
          <a:p>
            <a:pPr lvl="1"/>
            <a:r>
              <a:rPr lang="en-GB"/>
              <a:t>All</a:t>
            </a:r>
            <a:r>
              <a:rPr lang="en-GB" dirty="0"/>
              <a:t>: 	Praise be to God,</a:t>
            </a:r>
            <a:br>
              <a:rPr lang="en-GB" dirty="0"/>
            </a:br>
            <a:r>
              <a:rPr lang="en-GB" dirty="0"/>
              <a:t>whose love drives out fear</a:t>
            </a:r>
            <a:br>
              <a:rPr lang="en-GB" dirty="0"/>
            </a:br>
            <a:r>
              <a:rPr lang="en-GB" dirty="0"/>
              <a:t>and whose mercy endures forever.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13349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F3DBE6-5F4C-D862-84A1-BC9D31A63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>
            <a:noAutofit/>
          </a:bodyPr>
          <a:lstStyle/>
          <a:p>
            <a:r>
              <a:rPr lang="en-GB" dirty="0"/>
              <a:t>Responsive Prayers of Praise and Thanksgiving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3806D9-CB18-C553-AC35-03B8B334B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59316"/>
            <a:ext cx="10515600" cy="1500187"/>
          </a:xfrm>
        </p:spPr>
        <p:txBody>
          <a:bodyPr/>
          <a:lstStyle/>
          <a:p>
            <a:r>
              <a:rPr lang="en-GB" dirty="0"/>
              <a:t>Option 2</a:t>
            </a:r>
          </a:p>
        </p:txBody>
      </p:sp>
    </p:spTree>
    <p:extLst>
      <p:ext uri="{BB962C8B-B14F-4D97-AF65-F5344CB8AC3E}">
        <p14:creationId xmlns:p14="http://schemas.microsoft.com/office/powerpoint/2010/main" val="775305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02F5176-2493-973D-993C-15D00982E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Leader: 	Faithful God,</a:t>
            </a:r>
            <a:br>
              <a:rPr lang="en-GB" dirty="0"/>
            </a:br>
            <a:r>
              <a:rPr lang="en-GB" dirty="0"/>
              <a:t>we praise you for the life you give,</a:t>
            </a:r>
            <a:br>
              <a:rPr lang="en-GB" dirty="0"/>
            </a:br>
            <a:r>
              <a:rPr lang="en-GB" dirty="0"/>
              <a:t>for your mercy that renews us morning by morning.</a:t>
            </a:r>
          </a:p>
        </p:txBody>
      </p:sp>
    </p:spTree>
    <p:extLst>
      <p:ext uri="{BB962C8B-B14F-4D97-AF65-F5344CB8AC3E}">
        <p14:creationId xmlns:p14="http://schemas.microsoft.com/office/powerpoint/2010/main" val="18342486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00125BC-F749-8CD1-77C4-5C28E495D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 	You do not ask for empty words or hollow worship,</a:t>
            </a:r>
            <a:br>
              <a:rPr lang="en-GB" dirty="0"/>
            </a:br>
            <a:r>
              <a:rPr lang="en-GB" dirty="0"/>
              <a:t>but for hearts alive with compassion</a:t>
            </a:r>
            <a:br>
              <a:rPr lang="en-GB" dirty="0"/>
            </a:br>
            <a:r>
              <a:rPr lang="en-GB" dirty="0"/>
              <a:t>and hands ready to serve.</a:t>
            </a:r>
          </a:p>
        </p:txBody>
      </p:sp>
    </p:spTree>
    <p:extLst>
      <p:ext uri="{BB962C8B-B14F-4D97-AF65-F5344CB8AC3E}">
        <p14:creationId xmlns:p14="http://schemas.microsoft.com/office/powerpoint/2010/main" val="23909026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598511-D3D1-0268-0F58-C42F9FC74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	You show us what love looks like</a:t>
            </a:r>
            <a:br>
              <a:rPr lang="en-GB" dirty="0"/>
            </a:br>
            <a:r>
              <a:rPr lang="en-GB" dirty="0"/>
              <a:t>feeding the hungry, welcoming the stranger,</a:t>
            </a:r>
            <a:br>
              <a:rPr lang="en-GB" dirty="0"/>
            </a:br>
            <a:r>
              <a:rPr lang="en-GB" dirty="0"/>
              <a:t>bringing justice where there is oppression.</a:t>
            </a:r>
          </a:p>
        </p:txBody>
      </p:sp>
    </p:spTree>
    <p:extLst>
      <p:ext uri="{BB962C8B-B14F-4D97-AF65-F5344CB8AC3E}">
        <p14:creationId xmlns:p14="http://schemas.microsoft.com/office/powerpoint/2010/main" val="2127959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92E200A-C31B-C7AD-FAC1-113BCD71A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pPr lvl="1"/>
            <a:r>
              <a:rPr lang="en-GB" dirty="0"/>
              <a:t>All:	We thank you, God of justice and grace,</a:t>
            </a:r>
            <a:br>
              <a:rPr lang="en-GB" dirty="0"/>
            </a:br>
            <a:r>
              <a:rPr lang="en-GB" dirty="0"/>
              <a:t>for calling us to be your people of courage and compassion.</a:t>
            </a:r>
          </a:p>
        </p:txBody>
      </p:sp>
    </p:spTree>
    <p:extLst>
      <p:ext uri="{BB962C8B-B14F-4D97-AF65-F5344CB8AC3E}">
        <p14:creationId xmlns:p14="http://schemas.microsoft.com/office/powerpoint/2010/main" val="602620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B073E65-4737-2D0D-D249-E7DA882AB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Leader: 	For your Church,</a:t>
            </a:r>
            <a:br>
              <a:rPr lang="en-GB" dirty="0"/>
            </a:br>
            <a:r>
              <a:rPr lang="en-GB" dirty="0"/>
              <a:t>where love is shared and hope rekindled,</a:t>
            </a:r>
            <a:br>
              <a:rPr lang="en-GB" dirty="0"/>
            </a:br>
            <a:r>
              <a:rPr lang="en-GB" dirty="0"/>
              <a:t>for your Spirit at work in hidden places,</a:t>
            </a:r>
            <a:br>
              <a:rPr lang="en-GB" dirty="0"/>
            </a:br>
            <a:r>
              <a:rPr lang="en-GB" dirty="0"/>
              <a:t>for moments of forgiveness and new beginning</a:t>
            </a:r>
            <a:br>
              <a:rPr lang="en-GB" dirty="0"/>
            </a:br>
            <a:r>
              <a:rPr lang="en-GB" dirty="0"/>
              <a:t>we give you thanks.</a:t>
            </a:r>
          </a:p>
        </p:txBody>
      </p:sp>
    </p:spTree>
    <p:extLst>
      <p:ext uri="{BB962C8B-B14F-4D97-AF65-F5344CB8AC3E}">
        <p14:creationId xmlns:p14="http://schemas.microsoft.com/office/powerpoint/2010/main" val="2400756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263F411-210B-40F7-DFFA-FC923001F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pPr lvl="1"/>
            <a:r>
              <a:rPr lang="en-GB" dirty="0"/>
              <a:t>All: 	To you be glory and praise,</a:t>
            </a:r>
            <a:br>
              <a:rPr lang="en-GB" dirty="0"/>
            </a:br>
            <a:r>
              <a:rPr lang="en-GB" dirty="0"/>
              <a:t>now and forever.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2554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CC262-947B-9C38-1449-1C979A675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>
            <a:normAutofit/>
          </a:bodyPr>
          <a:lstStyle/>
          <a:p>
            <a:r>
              <a:rPr lang="en-GB" dirty="0"/>
              <a:t>Prayer of Confession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22286-D170-47FA-BBDD-D421790AA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59316"/>
            <a:ext cx="10515600" cy="1500187"/>
          </a:xfrm>
        </p:spPr>
        <p:txBody>
          <a:bodyPr/>
          <a:lstStyle/>
          <a:p>
            <a:r>
              <a:rPr lang="en-GB" dirty="0"/>
              <a:t>Prayer 1 </a:t>
            </a:r>
          </a:p>
        </p:txBody>
      </p:sp>
    </p:spTree>
    <p:extLst>
      <p:ext uri="{BB962C8B-B14F-4D97-AF65-F5344CB8AC3E}">
        <p14:creationId xmlns:p14="http://schemas.microsoft.com/office/powerpoint/2010/main" val="5061459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7F2B6DA-B20F-3D8A-F4A2-B26C7A622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Leader: 	God of love and truth,</a:t>
            </a:r>
            <a:br>
              <a:rPr lang="en-GB" dirty="0"/>
            </a:br>
            <a:r>
              <a:rPr lang="en-GB" dirty="0"/>
              <a:t>we come before you in the quiet of this moment,</a:t>
            </a:r>
            <a:br>
              <a:rPr lang="en-GB" dirty="0"/>
            </a:br>
            <a:r>
              <a:rPr lang="en-GB" dirty="0"/>
              <a:t>aware of the ways we have let fear shape our living.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001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973E9-44E9-0B1B-258A-C285E47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/>
          <a:lstStyle/>
          <a:p>
            <a:r>
              <a:rPr lang="en-GB" dirty="0"/>
              <a:t>Call to Worship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1691F4-804A-4490-2F94-DD3D195E7A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1022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06B55AB-A3A2-1E28-75AD-FA85FF718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When we have stayed silent</a:t>
            </a:r>
            <a:br>
              <a:rPr lang="en-GB" dirty="0"/>
            </a:br>
            <a:r>
              <a:rPr lang="en-GB" dirty="0"/>
              <a:t>when your Spirit called us to speak,</a:t>
            </a:r>
            <a:br>
              <a:rPr lang="en-GB" dirty="0"/>
            </a:br>
            <a:r>
              <a:rPr lang="en-GB" dirty="0"/>
              <a:t>when we have chosen comfort instead of courage,</a:t>
            </a:r>
            <a:br>
              <a:rPr lang="en-GB" dirty="0"/>
            </a:br>
            <a:r>
              <a:rPr lang="en-GB" dirty="0"/>
              <a:t>and safety instead of solidarity</a:t>
            </a:r>
            <a:br>
              <a:rPr lang="en-GB" dirty="0"/>
            </a:br>
            <a:r>
              <a:rPr lang="en-GB" dirty="0"/>
              <a:t>forgive us, O God.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07283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4DBC54E-5760-AF48-49BD-77C4DE9F8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When we have turned away from our neighbours in need,</a:t>
            </a:r>
            <a:br>
              <a:rPr lang="en-GB" dirty="0"/>
            </a:br>
            <a:r>
              <a:rPr lang="en-GB" dirty="0"/>
              <a:t>or passed by those whose stories unsettled us,</a:t>
            </a:r>
            <a:br>
              <a:rPr lang="en-GB" dirty="0"/>
            </a:br>
            <a:r>
              <a:rPr lang="en-GB" dirty="0"/>
              <a:t>forgive us, O God.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9150376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8637B9E-CB00-926D-2E1E-BAF998730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When we have doubted your love for us</a:t>
            </a:r>
            <a:br>
              <a:rPr lang="en-GB" dirty="0"/>
            </a:br>
            <a:r>
              <a:rPr lang="en-GB" dirty="0"/>
              <a:t>or failed to see your image in others,</a:t>
            </a:r>
            <a:br>
              <a:rPr lang="en-GB" dirty="0"/>
            </a:br>
            <a:r>
              <a:rPr lang="en-GB" dirty="0"/>
              <a:t>forgive us, O God,</a:t>
            </a:r>
            <a:br>
              <a:rPr lang="en-GB" dirty="0"/>
            </a:br>
            <a:r>
              <a:rPr lang="en-GB" dirty="0"/>
              <a:t>and restore in us the joy of faith,</a:t>
            </a:r>
            <a:br>
              <a:rPr lang="en-GB" dirty="0"/>
            </a:br>
            <a:r>
              <a:rPr lang="en-GB" dirty="0"/>
              <a:t>the strength of hope,</a:t>
            </a:r>
            <a:br>
              <a:rPr lang="en-GB" dirty="0"/>
            </a:br>
            <a:r>
              <a:rPr lang="en-GB" dirty="0"/>
              <a:t>and the depth of love that casts out fear.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31161873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78BCD-A625-38EE-BA8E-D4E94CC86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Absolution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Leader:	Hear the good news:</a:t>
            </a:r>
            <a:br>
              <a:rPr lang="en-GB" dirty="0"/>
            </a:br>
            <a:r>
              <a:rPr lang="en-GB" dirty="0"/>
              <a:t>God’s perfect love drives out fear.</a:t>
            </a:r>
            <a:br>
              <a:rPr lang="en-GB" dirty="0"/>
            </a:br>
            <a:r>
              <a:rPr lang="en-GB" dirty="0"/>
              <a:t>In Christ we are forgiven, renewed, and made whole.</a:t>
            </a:r>
          </a:p>
          <a:p>
            <a:pPr lvl="1"/>
            <a:r>
              <a:rPr lang="en-GB" dirty="0"/>
              <a:t>All:	Thanks be to God.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69568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CC262-947B-9C38-1449-1C979A675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>
            <a:normAutofit/>
          </a:bodyPr>
          <a:lstStyle/>
          <a:p>
            <a:r>
              <a:rPr lang="en-GB" dirty="0"/>
              <a:t>Prayer of Confession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22286-D170-47FA-BBDD-D421790AA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59316"/>
            <a:ext cx="10515600" cy="1500187"/>
          </a:xfrm>
        </p:spPr>
        <p:txBody>
          <a:bodyPr/>
          <a:lstStyle/>
          <a:p>
            <a:r>
              <a:rPr lang="en-GB" dirty="0"/>
              <a:t>Prayer 2 </a:t>
            </a:r>
          </a:p>
        </p:txBody>
      </p:sp>
    </p:spTree>
    <p:extLst>
      <p:ext uri="{BB962C8B-B14F-4D97-AF65-F5344CB8AC3E}">
        <p14:creationId xmlns:p14="http://schemas.microsoft.com/office/powerpoint/2010/main" val="41937385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0263BF-CD49-1020-78DC-F537897CA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62E1B-2561-0A9F-0084-A0FD84ED0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Leader:	God of mercy and justice,</a:t>
            </a:r>
            <a:br>
              <a:rPr lang="en-GB" dirty="0"/>
            </a:br>
            <a:r>
              <a:rPr lang="en-GB" dirty="0"/>
              <a:t>we come in stillness,</a:t>
            </a:r>
            <a:br>
              <a:rPr lang="en-GB" dirty="0"/>
            </a:br>
            <a:r>
              <a:rPr lang="en-GB" dirty="0"/>
              <a:t>bringing the truths we hold quietly within.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4204850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D16C3D8-8499-8642-5513-DA0E53F22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62E1B-2561-0A9F-0084-A0FD84ED0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	We confess the times we have failed to love</a:t>
            </a:r>
            <a:br>
              <a:rPr lang="en-GB" dirty="0"/>
            </a:br>
            <a:r>
              <a:rPr lang="en-GB" dirty="0"/>
              <a:t>when words have wounded,</a:t>
            </a:r>
            <a:br>
              <a:rPr lang="en-GB" dirty="0"/>
            </a:br>
            <a:r>
              <a:rPr lang="en-GB" dirty="0"/>
              <a:t>or when our inaction has allowed harm to continue.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27796249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F916DD1-7581-9C4A-0371-CAFB3196F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62E1B-2561-0A9F-0084-A0FD84ED0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	We confess the times we have lived small,</a:t>
            </a:r>
            <a:br>
              <a:rPr lang="en-GB" dirty="0"/>
            </a:br>
            <a:r>
              <a:rPr lang="en-GB" dirty="0"/>
              <a:t>afraid to risk,</a:t>
            </a:r>
            <a:br>
              <a:rPr lang="en-GB" dirty="0"/>
            </a:br>
            <a:r>
              <a:rPr lang="en-GB" dirty="0"/>
              <a:t>hesitant to trust,</a:t>
            </a:r>
            <a:br>
              <a:rPr lang="en-GB" dirty="0"/>
            </a:br>
            <a:r>
              <a:rPr lang="en-GB" dirty="0"/>
              <a:t>forgetful of your promise to be with us.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36119367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46EE7E5-63F9-F270-C009-67EB070D7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62E1B-2561-0A9F-0084-A0FD84ED0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	We confess the times we have ignored your call</a:t>
            </a:r>
            <a:br>
              <a:rPr lang="en-GB" dirty="0"/>
            </a:br>
            <a:r>
              <a:rPr lang="en-GB" dirty="0"/>
              <a:t>to share bread with the hungry,</a:t>
            </a:r>
            <a:br>
              <a:rPr lang="en-GB" dirty="0"/>
            </a:br>
            <a:r>
              <a:rPr lang="en-GB" dirty="0"/>
              <a:t>to bring the homeless poor into our homes,</a:t>
            </a:r>
            <a:br>
              <a:rPr lang="en-GB" dirty="0"/>
            </a:br>
            <a:r>
              <a:rPr lang="en-GB" dirty="0"/>
              <a:t>to loosen the bonds of injustice.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178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DF80297-156F-37EF-6EBB-F99C06B8E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1EEE2-7C82-A68D-B4B1-4F0F91F94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/>
          <a:lstStyle/>
          <a:p>
            <a:r>
              <a:rPr lang="en-GB" dirty="0"/>
              <a:t>	God of grace,</a:t>
            </a:r>
            <a:br>
              <a:rPr lang="en-GB" dirty="0"/>
            </a:br>
            <a:r>
              <a:rPr lang="en-GB" dirty="0"/>
              <a:t>forgive what has been,</a:t>
            </a:r>
            <a:br>
              <a:rPr lang="en-GB" dirty="0"/>
            </a:br>
            <a:r>
              <a:rPr lang="en-GB" dirty="0"/>
              <a:t>heal what is broken,</a:t>
            </a:r>
            <a:br>
              <a:rPr lang="en-GB" dirty="0"/>
            </a:br>
            <a:r>
              <a:rPr lang="en-GB" dirty="0"/>
              <a:t>and open our hearts to the fearless love of Christ.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0754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2D85E-7AE8-F9FA-1535-F4623B78D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Psalm 27:1, 3, 13–14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8FDF2-1EB6-64B7-526A-7FBE1ACE3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rmAutofit/>
          </a:bodyPr>
          <a:lstStyle/>
          <a:p>
            <a:r>
              <a:rPr lang="en-GB" dirty="0"/>
              <a:t>Leader:	The Lord is my light and my salvation, whom shall I fear?</a:t>
            </a:r>
          </a:p>
          <a:p>
            <a:pPr lvl="1"/>
            <a:r>
              <a:rPr lang="en-GB" dirty="0"/>
              <a:t>People:	The Lord is the stronghold of my life, of whom shall I be afraid?</a:t>
            </a:r>
          </a:p>
        </p:txBody>
      </p:sp>
    </p:spTree>
    <p:extLst>
      <p:ext uri="{BB962C8B-B14F-4D97-AF65-F5344CB8AC3E}">
        <p14:creationId xmlns:p14="http://schemas.microsoft.com/office/powerpoint/2010/main" val="25890346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0DDD2-5DB8-7F99-CD8F-DB9142A5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Absolution: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F2EB6-E0C8-547F-D374-3844FD3EB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r>
              <a:rPr lang="en-GB" dirty="0"/>
              <a:t>Leader: Hear the words of grace:</a:t>
            </a:r>
            <a:br>
              <a:rPr lang="en-GB" dirty="0"/>
            </a:br>
            <a:r>
              <a:rPr lang="en-GB" dirty="0"/>
              <a:t>God’s mercy is deeper than our imagining,</a:t>
            </a:r>
            <a:br>
              <a:rPr lang="en-GB" dirty="0"/>
            </a:br>
            <a:r>
              <a:rPr lang="en-GB" dirty="0"/>
              <a:t>God’s love wider than our fear.</a:t>
            </a:r>
            <a:br>
              <a:rPr lang="en-GB" dirty="0"/>
            </a:br>
            <a:r>
              <a:rPr lang="en-GB" dirty="0"/>
              <a:t>In Christ, we are forgiven and made new.</a:t>
            </a:r>
          </a:p>
          <a:p>
            <a:pPr lvl="1"/>
            <a:r>
              <a:rPr lang="en-GB" dirty="0"/>
              <a:t> All: 	Thanks be to God.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9464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7F060-4B76-A28F-FA0D-BF4945A95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/>
          <a:lstStyle/>
          <a:p>
            <a:r>
              <a:rPr lang="en-GB" dirty="0"/>
              <a:t>Prayers for Others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E7945-B1DE-9EE0-B9BA-0D2F2B060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59316"/>
            <a:ext cx="10515600" cy="1500187"/>
          </a:xfrm>
        </p:spPr>
        <p:txBody>
          <a:bodyPr/>
          <a:lstStyle/>
          <a:p>
            <a:r>
              <a:rPr lang="en-GB" dirty="0"/>
              <a:t>Option 1 - Candles</a:t>
            </a:r>
          </a:p>
        </p:txBody>
      </p:sp>
    </p:spTree>
    <p:extLst>
      <p:ext uri="{BB962C8B-B14F-4D97-AF65-F5344CB8AC3E}">
        <p14:creationId xmlns:p14="http://schemas.microsoft.com/office/powerpoint/2010/main" val="19480583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C0AA-B98C-A4D0-B517-FCFF76CCA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Candle 1 – For those living in fear: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8E2F4-C1A8-7917-865D-593384912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those who wake in the night afraid of what tomorrow may bring….</a:t>
            </a:r>
          </a:p>
          <a:p>
            <a:r>
              <a:rPr lang="en-GB" dirty="0"/>
              <a:t>For those who have fled their homes…</a:t>
            </a:r>
          </a:p>
          <a:p>
            <a:r>
              <a:rPr lang="en-GB" dirty="0"/>
              <a:t>For those who long to live without fear, </a:t>
            </a:r>
          </a:p>
          <a:p>
            <a:r>
              <a:rPr lang="en-GB" dirty="0"/>
              <a:t>we light this candle of courage.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37717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61EC6-AA0E-95BC-937B-E05B0F54C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Candle 2 – For those silenced or unheard: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BF2C2-BC9A-95E3-BBB6-FF70AFEBB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the voiceless, the marginalised, the unseen…</a:t>
            </a:r>
          </a:p>
          <a:p>
            <a:r>
              <a:rPr lang="en-GB" dirty="0"/>
              <a:t>May our listening become your justice.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4593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409E3-1678-A708-FD59-13CBC45A7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Candle 3 – For the Church: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2BBB2-3BF9-C195-0EB8-93C272EA2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That we may choose faith over fear, </a:t>
            </a:r>
            <a:br>
              <a:rPr lang="en-GB" dirty="0"/>
            </a:br>
            <a:r>
              <a:rPr lang="en-GB" dirty="0"/>
              <a:t>welcome over walls,</a:t>
            </a:r>
            <a:br>
              <a:rPr lang="en-GB" dirty="0"/>
            </a:br>
            <a:r>
              <a:rPr lang="en-GB" dirty="0"/>
              <a:t>and love over indifference.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9767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4A813-70A6-3365-B0DF-D39CED91C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Candle 4 – For our communities and leaders: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DE232-B7D0-9F56-B787-6E863A572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wisdom, humility, and compassion</a:t>
            </a:r>
            <a:br>
              <a:rPr lang="en-GB" dirty="0"/>
            </a:br>
            <a:r>
              <a:rPr lang="en-GB" dirty="0"/>
              <a:t> in every decision that shapes lives.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07651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5464F-AA6A-FF85-D43B-B45E8A0B9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Candle 5 – For creation and the future: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E128D-4735-B9BF-A485-AAE39B8CB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the healing of the earth,</a:t>
            </a:r>
            <a:br>
              <a:rPr lang="en-GB" dirty="0"/>
            </a:br>
            <a:r>
              <a:rPr lang="en-GB" dirty="0"/>
              <a:t>for the courage to live gently and generously.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1736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A23147-4371-A4F0-D935-664740CB5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BD83D-3C2C-82B5-8B87-1643E0948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God of love, in your light we find our peace.</a:t>
            </a:r>
          </a:p>
          <a:p>
            <a:r>
              <a:rPr lang="en-GB" dirty="0"/>
              <a:t>Hear our prayers, spoken and unspoken,</a:t>
            </a:r>
            <a:br>
              <a:rPr lang="en-GB" dirty="0"/>
            </a:br>
            <a:r>
              <a:rPr lang="en-GB" dirty="0"/>
              <a:t>and make us bearers of your fearless love. </a:t>
            </a:r>
          </a:p>
          <a:p>
            <a:pPr lvl="1"/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7881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C024C-F437-2F7C-40DE-53CB332FD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>
            <a:normAutofit/>
          </a:bodyPr>
          <a:lstStyle/>
          <a:p>
            <a:r>
              <a:rPr lang="en-GB" dirty="0"/>
              <a:t>Prayers for Others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B1DA1C-14F4-0520-B98C-005555B9A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59316"/>
            <a:ext cx="10515600" cy="1500187"/>
          </a:xfrm>
        </p:spPr>
        <p:txBody>
          <a:bodyPr/>
          <a:lstStyle/>
          <a:p>
            <a:r>
              <a:rPr lang="en-GB" dirty="0"/>
              <a:t>Option 2 - The Prayer Tree of Welcome and Courage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33448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5751E8-AFCE-0A1F-035B-FD4ADDA1A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334BD4-7D1D-727F-1D98-0C0838BC5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Today we bring before God all those in our communities and world who live with fear. </a:t>
            </a:r>
          </a:p>
          <a:p>
            <a:r>
              <a:rPr lang="en-GB" dirty="0"/>
              <a:t>Fear of being unwelcome, unheard, or unsafe.</a:t>
            </a:r>
          </a:p>
        </p:txBody>
      </p:sp>
    </p:spTree>
    <p:extLst>
      <p:ext uri="{BB962C8B-B14F-4D97-AF65-F5344CB8AC3E}">
        <p14:creationId xmlns:p14="http://schemas.microsoft.com/office/powerpoint/2010/main" val="2951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6E4ABA6-0AAF-3845-54E4-DD783B745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8FDF2-1EB6-64B7-526A-7FBE1ACE3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Leader:	Though fears surround us and troubles press in, we will not lose heart.</a:t>
            </a:r>
          </a:p>
          <a:p>
            <a:pPr lvl="1"/>
            <a:r>
              <a:rPr lang="en-GB" dirty="0"/>
              <a:t>People:	We remain confident of this: we will see the goodness of the Lord in the land of the living!</a:t>
            </a:r>
          </a:p>
          <a:p>
            <a:pPr lvl="1"/>
            <a:r>
              <a:rPr lang="en-GB" dirty="0"/>
              <a:t>All: 	We will wait for the Lord; </a:t>
            </a:r>
            <a:br>
              <a:rPr lang="en-GB" dirty="0"/>
            </a:br>
            <a:r>
              <a:rPr lang="en-GB" dirty="0"/>
              <a:t>we will be strong and take heart, </a:t>
            </a:r>
            <a:br>
              <a:rPr lang="en-GB" dirty="0"/>
            </a:br>
            <a:r>
              <a:rPr lang="en-GB" dirty="0"/>
              <a:t>and put our trust in God.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740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5DC9637-FC82-803C-2EB4-FF7EFD660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334BD4-7D1D-727F-1D98-0C0838BC5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We remember our neighbours from other countries, faiths, and backgrounds; </a:t>
            </a:r>
            <a:br>
              <a:rPr lang="en-GB" dirty="0"/>
            </a:br>
            <a:r>
              <a:rPr lang="en-GB" dirty="0"/>
              <a:t>those who are seeking home, </a:t>
            </a:r>
            <a:br>
              <a:rPr lang="en-GB" dirty="0"/>
            </a:br>
            <a:r>
              <a:rPr lang="en-GB" dirty="0"/>
              <a:t>those who have faced rejection, </a:t>
            </a:r>
            <a:br>
              <a:rPr lang="en-GB" dirty="0"/>
            </a:br>
            <a:r>
              <a:rPr lang="en-GB" dirty="0"/>
              <a:t>and those who wonder if there is still a place for them.</a:t>
            </a:r>
          </a:p>
        </p:txBody>
      </p:sp>
    </p:spTree>
    <p:extLst>
      <p:ext uri="{BB962C8B-B14F-4D97-AF65-F5344CB8AC3E}">
        <p14:creationId xmlns:p14="http://schemas.microsoft.com/office/powerpoint/2010/main" val="174145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4183CC1-0EE1-13B0-468C-B8B71D646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334BD4-7D1D-727F-1D98-0C0838BC5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As we pray, </a:t>
            </a:r>
            <a:br>
              <a:rPr lang="en-GB" dirty="0"/>
            </a:br>
            <a:r>
              <a:rPr lang="en-GB" dirty="0"/>
              <a:t>we will hang our prayers like leaves on this tree,</a:t>
            </a:r>
            <a:br>
              <a:rPr lang="en-GB" dirty="0"/>
            </a:br>
            <a:r>
              <a:rPr lang="en-GB" dirty="0"/>
              <a:t>signs of life, courage, and hope. </a:t>
            </a:r>
          </a:p>
          <a:p>
            <a:endParaRPr lang="en-GB" dirty="0"/>
          </a:p>
          <a:p>
            <a:pPr lvl="2"/>
            <a:r>
              <a:rPr lang="en-GB" dirty="0"/>
              <a:t>Prayers are written and brought forward.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34519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62A3311-E153-BA59-53B2-600FABC37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D578F-5220-EA88-4269-A7E021CB4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Leader:	This is our prayer tree of welcome,</a:t>
            </a:r>
            <a:br>
              <a:rPr lang="en-GB" dirty="0"/>
            </a:br>
            <a:r>
              <a:rPr lang="en-GB" dirty="0"/>
              <a:t>a reminder that the love of God grows </a:t>
            </a:r>
            <a:br>
              <a:rPr lang="en-GB" dirty="0"/>
            </a:br>
            <a:r>
              <a:rPr lang="en-GB" dirty="0"/>
              <a:t>where people choose faith over fear, </a:t>
            </a:r>
            <a:br>
              <a:rPr lang="en-GB" dirty="0"/>
            </a:br>
            <a:r>
              <a:rPr lang="en-GB" dirty="0"/>
              <a:t>and welcome over exclusion.</a:t>
            </a:r>
          </a:p>
        </p:txBody>
      </p:sp>
    </p:spTree>
    <p:extLst>
      <p:ext uri="{BB962C8B-B14F-4D97-AF65-F5344CB8AC3E}">
        <p14:creationId xmlns:p14="http://schemas.microsoft.com/office/powerpoint/2010/main" val="9260632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27C6F61-7F8F-03D5-9BDA-5EF79A8BB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D578F-5220-EA88-4269-A7E021CB4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God of all life,</a:t>
            </a:r>
            <a:br>
              <a:rPr lang="en-GB" dirty="0"/>
            </a:br>
            <a:r>
              <a:rPr lang="en-GB" dirty="0"/>
              <a:t>may this prayer tree stand as a living sign</a:t>
            </a:r>
            <a:br>
              <a:rPr lang="en-GB" dirty="0"/>
            </a:br>
            <a:r>
              <a:rPr lang="en-GB" dirty="0"/>
              <a:t>of your Kingdom growing among us —</a:t>
            </a:r>
            <a:br>
              <a:rPr lang="en-GB" dirty="0"/>
            </a:br>
            <a:r>
              <a:rPr lang="en-GB" dirty="0"/>
              <a:t>branches of compassion, roots of justice,</a:t>
            </a:r>
            <a:br>
              <a:rPr lang="en-GB" dirty="0"/>
            </a:br>
            <a:r>
              <a:rPr lang="en-GB" dirty="0"/>
              <a:t>and leaves of hope for all who pass by.</a:t>
            </a:r>
          </a:p>
        </p:txBody>
      </p:sp>
    </p:spTree>
    <p:extLst>
      <p:ext uri="{BB962C8B-B14F-4D97-AF65-F5344CB8AC3E}">
        <p14:creationId xmlns:p14="http://schemas.microsoft.com/office/powerpoint/2010/main" val="33828855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AAA56E-3C19-1369-E77D-4B5BB2E05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D578F-5220-EA88-4269-A7E021CB4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Autofit/>
          </a:bodyPr>
          <a:lstStyle/>
          <a:p>
            <a:pPr lvl="1"/>
            <a:r>
              <a:rPr lang="en-GB" dirty="0"/>
              <a:t> All:	Through Jesus Christ, our shelter and our peace.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9901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9D58F-9BED-2E19-914F-441C3C506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>
            <a:normAutofit/>
          </a:bodyPr>
          <a:lstStyle/>
          <a:p>
            <a:r>
              <a:rPr lang="en-GB" dirty="0"/>
              <a:t>Closing and Departing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1676C-55BD-FF6C-59A6-6B3F5538C1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3577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E40DA-7DF6-BF98-1149-85ED7ECA9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Blessing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F9686-FBF6-0970-DF96-5D2F5C59C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Go in peace,</a:t>
            </a:r>
            <a:br>
              <a:rPr lang="en-GB" dirty="0"/>
            </a:br>
            <a:r>
              <a:rPr lang="en-GB" dirty="0"/>
              <a:t>to live with courage,</a:t>
            </a:r>
            <a:br>
              <a:rPr lang="en-GB" dirty="0"/>
            </a:br>
            <a:r>
              <a:rPr lang="en-GB" dirty="0"/>
              <a:t>to speak words of hope,</a:t>
            </a:r>
            <a:br>
              <a:rPr lang="en-GB" dirty="0"/>
            </a:br>
            <a:r>
              <a:rPr lang="en-GB" dirty="0"/>
              <a:t>to build communities of welcome and grace.</a:t>
            </a:r>
          </a:p>
        </p:txBody>
      </p:sp>
    </p:spTree>
    <p:extLst>
      <p:ext uri="{BB962C8B-B14F-4D97-AF65-F5344CB8AC3E}">
        <p14:creationId xmlns:p14="http://schemas.microsoft.com/office/powerpoint/2010/main" val="42827680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544077-C047-DE18-4623-0C329E81A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F9686-FBF6-0970-DF96-5D2F5C59C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May the God who casts out fear</a:t>
            </a:r>
            <a:br>
              <a:rPr lang="en-GB" dirty="0"/>
            </a:br>
            <a:r>
              <a:rPr lang="en-GB" dirty="0"/>
              <a:t>fill your heart with love;</a:t>
            </a:r>
            <a:br>
              <a:rPr lang="en-GB" dirty="0"/>
            </a:br>
            <a:r>
              <a:rPr lang="en-GB" dirty="0"/>
              <a:t>may Christ who walks beside you</a:t>
            </a:r>
            <a:br>
              <a:rPr lang="en-GB" dirty="0"/>
            </a:br>
            <a:r>
              <a:rPr lang="en-GB" dirty="0"/>
              <a:t>give you strength for the journey;</a:t>
            </a:r>
            <a:br>
              <a:rPr lang="en-GB" dirty="0"/>
            </a:br>
            <a:r>
              <a:rPr lang="en-GB" dirty="0"/>
              <a:t>and may the Spirit who dwells within you</a:t>
            </a:r>
            <a:br>
              <a:rPr lang="en-GB" dirty="0"/>
            </a:br>
            <a:r>
              <a:rPr lang="en-GB" dirty="0"/>
              <a:t>make you a sign of peace in the world.</a:t>
            </a:r>
            <a:r>
              <a:rPr lang="en-US" dirty="0"/>
              <a:t>  </a:t>
            </a:r>
          </a:p>
          <a:p>
            <a:pPr lvl="1"/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84066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15FAE-C9D7-5729-4C55-F0B270A97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Blessing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1505B-AA2C-E468-6136-6074CCCB8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Go now, people of faith,</a:t>
            </a:r>
            <a:br>
              <a:rPr lang="en-GB" dirty="0"/>
            </a:br>
            <a:r>
              <a:rPr lang="en-GB" dirty="0"/>
              <a:t>to choose love over fear,</a:t>
            </a:r>
            <a:br>
              <a:rPr lang="en-GB" dirty="0"/>
            </a:br>
            <a:r>
              <a:rPr lang="en-GB" dirty="0"/>
              <a:t>compassion over indifference,</a:t>
            </a:r>
            <a:br>
              <a:rPr lang="en-GB" dirty="0"/>
            </a:br>
            <a:r>
              <a:rPr lang="en-GB" dirty="0"/>
              <a:t>justice over silence.</a:t>
            </a:r>
          </a:p>
        </p:txBody>
      </p:sp>
    </p:spTree>
    <p:extLst>
      <p:ext uri="{BB962C8B-B14F-4D97-AF65-F5344CB8AC3E}">
        <p14:creationId xmlns:p14="http://schemas.microsoft.com/office/powerpoint/2010/main" val="153672486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D0E832D-3352-EDD8-908A-65D049FAE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1505B-AA2C-E468-6136-6074CCCB8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May God’s light lead you,</a:t>
            </a:r>
            <a:br>
              <a:rPr lang="en-GB" dirty="0"/>
            </a:br>
            <a:r>
              <a:rPr lang="en-GB" dirty="0"/>
              <a:t>Christ’s compassion hold you,</a:t>
            </a:r>
            <a:br>
              <a:rPr lang="en-GB" dirty="0"/>
            </a:br>
            <a:r>
              <a:rPr lang="en-GB" dirty="0"/>
              <a:t>and the Spirit’s fire empower you</a:t>
            </a:r>
            <a:br>
              <a:rPr lang="en-GB" dirty="0"/>
            </a:br>
            <a:r>
              <a:rPr lang="en-GB" dirty="0"/>
              <a:t>to live as people of fearless love.</a:t>
            </a:r>
            <a:r>
              <a:rPr lang="en-US" dirty="0"/>
              <a:t>  </a:t>
            </a:r>
          </a:p>
          <a:p>
            <a:pPr lvl="1"/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6025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973E9-44E9-0B1B-258A-C285E47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/>
          <a:lstStyle/>
          <a:p>
            <a:r>
              <a:rPr lang="en-GB" dirty="0"/>
              <a:t>Call to Worship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8704D0-EE30-5D53-8594-A2D9A2B2B4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08739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23F19-3621-69AF-9617-CB828D2EC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Celtic Style Blessing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5630D-ADD8-6C7E-714E-FAE4DB2F9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May the peace of God surround you,</a:t>
            </a:r>
            <a:br>
              <a:rPr lang="en-GB" dirty="0"/>
            </a:br>
            <a:r>
              <a:rPr lang="en-GB" dirty="0"/>
              <a:t>the strength of Christ uphold you,</a:t>
            </a:r>
            <a:br>
              <a:rPr lang="en-GB" dirty="0"/>
            </a:br>
            <a:r>
              <a:rPr lang="en-GB" dirty="0"/>
              <a:t>and the tenderness of the Spirit breathe through you.</a:t>
            </a:r>
          </a:p>
        </p:txBody>
      </p:sp>
    </p:spTree>
    <p:extLst>
      <p:ext uri="{BB962C8B-B14F-4D97-AF65-F5344CB8AC3E}">
        <p14:creationId xmlns:p14="http://schemas.microsoft.com/office/powerpoint/2010/main" val="306026636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A3836DF-88A6-1FB8-6440-268DFEF73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5630D-ADD8-6C7E-714E-FAE4DB2F9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May courage rise when fear whispers,</a:t>
            </a:r>
            <a:br>
              <a:rPr lang="en-GB" dirty="0"/>
            </a:br>
            <a:r>
              <a:rPr lang="en-GB" dirty="0"/>
              <a:t>and may love guide you home each day.</a:t>
            </a:r>
          </a:p>
          <a:p>
            <a:r>
              <a:rPr lang="en-GB" dirty="0"/>
              <a:t>Go in faith,</a:t>
            </a:r>
            <a:br>
              <a:rPr lang="en-GB" dirty="0"/>
            </a:br>
            <a:r>
              <a:rPr lang="en-GB" dirty="0"/>
              <a:t>to walk humbly, act justly, and love mercy</a:t>
            </a:r>
            <a:br>
              <a:rPr lang="en-GB" dirty="0"/>
            </a:br>
            <a:r>
              <a:rPr lang="en-GB" dirty="0"/>
              <a:t>today and always.</a:t>
            </a:r>
            <a:r>
              <a:rPr lang="en-US" dirty="0"/>
              <a:t>  </a:t>
            </a:r>
          </a:p>
          <a:p>
            <a:pPr lvl="1"/>
            <a:r>
              <a:rPr lang="en-GB" dirty="0"/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2911267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92DF0-280A-8DF4-6AD6-305A0E626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Psalm 46:1–3, 10–11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2AD38-08EF-929A-E5E5-95C90D7B1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rmAutofit/>
          </a:bodyPr>
          <a:lstStyle/>
          <a:p>
            <a:r>
              <a:rPr lang="en-GB" dirty="0"/>
              <a:t>Leader:	God is our refuge and strength, a very present help in trouble.</a:t>
            </a:r>
          </a:p>
          <a:p>
            <a:pPr lvl="1"/>
            <a:r>
              <a:rPr lang="en-GB" dirty="0"/>
              <a:t>People:	Therefore we will not fear, </a:t>
            </a:r>
            <a:br>
              <a:rPr lang="en-GB" dirty="0"/>
            </a:br>
            <a:r>
              <a:rPr lang="en-GB" dirty="0"/>
              <a:t>though the earth should change </a:t>
            </a:r>
            <a:br>
              <a:rPr lang="en-GB" dirty="0"/>
            </a:br>
            <a:r>
              <a:rPr lang="en-GB" dirty="0"/>
              <a:t>and the mountains fall into the sea.</a:t>
            </a:r>
          </a:p>
        </p:txBody>
      </p:sp>
    </p:spTree>
    <p:extLst>
      <p:ext uri="{BB962C8B-B14F-4D97-AF65-F5344CB8AC3E}">
        <p14:creationId xmlns:p14="http://schemas.microsoft.com/office/powerpoint/2010/main" val="1607087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B38513-AA5E-3428-BAB9-D244FE192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2AD38-08EF-929A-E5E5-95C90D7B1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0000" cy="4351338"/>
          </a:xfrm>
        </p:spPr>
        <p:txBody>
          <a:bodyPr>
            <a:normAutofit/>
          </a:bodyPr>
          <a:lstStyle/>
          <a:p>
            <a:r>
              <a:rPr lang="en-GB" dirty="0"/>
              <a:t>Leader:	Nations are in uproar, kingdoms fall, but God’s voice stills the storm.</a:t>
            </a:r>
          </a:p>
          <a:p>
            <a:pPr lvl="1"/>
            <a:r>
              <a:rPr lang="en-GB" dirty="0"/>
              <a:t>People:	“Be still, and know that I am God!”</a:t>
            </a:r>
          </a:p>
          <a:p>
            <a:pPr lvl="1"/>
            <a:r>
              <a:rPr lang="en-GB" dirty="0"/>
              <a:t>All: 	The Lord of hosts is with us; the God of Jacob is our refuge </a:t>
            </a:r>
          </a:p>
        </p:txBody>
      </p:sp>
    </p:spTree>
    <p:extLst>
      <p:ext uri="{BB962C8B-B14F-4D97-AF65-F5344CB8AC3E}">
        <p14:creationId xmlns:p14="http://schemas.microsoft.com/office/powerpoint/2010/main" val="1045831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973E9-44E9-0B1B-258A-C285E47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52918"/>
          </a:xfrm>
        </p:spPr>
        <p:txBody>
          <a:bodyPr/>
          <a:lstStyle/>
          <a:p>
            <a:r>
              <a:rPr lang="en-GB" dirty="0"/>
              <a:t>Call to Worship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F1BEF0-E1B8-9DEF-792B-5200231CE6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636747"/>
      </p:ext>
    </p:extLst>
  </p:cSld>
  <p:clrMapOvr>
    <a:masterClrMapping/>
  </p:clrMapOvr>
</p:sld>
</file>

<file path=ppt/theme/theme1.xml><?xml version="1.0" encoding="utf-8"?>
<a:theme xmlns:a="http://schemas.openxmlformats.org/drawingml/2006/main" name="Distric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1AF58CD-35B0-4881-A3B3-02A9B4C48F6C}" vid="{59ACFC0E-116F-417C-8648-44AD14D666E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fb6b3b-7697-4104-ab5e-98678e468856">
      <Terms xmlns="http://schemas.microsoft.com/office/infopath/2007/PartnerControls"/>
    </lcf76f155ced4ddcb4097134ff3c332f>
    <TaxCatchAll xmlns="84507641-7de3-4f7a-85cf-a4260b2f3d9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DC85770FE46E4EAE35FC10A818F273" ma:contentTypeVersion="14" ma:contentTypeDescription="Create a new document." ma:contentTypeScope="" ma:versionID="c03b700b34db61f11b935c8e610e9e90">
  <xsd:schema xmlns:xsd="http://www.w3.org/2001/XMLSchema" xmlns:xs="http://www.w3.org/2001/XMLSchema" xmlns:p="http://schemas.microsoft.com/office/2006/metadata/properties" xmlns:ns2="39fb6b3b-7697-4104-ab5e-98678e468856" xmlns:ns3="84507641-7de3-4f7a-85cf-a4260b2f3d9a" targetNamespace="http://schemas.microsoft.com/office/2006/metadata/properties" ma:root="true" ma:fieldsID="a88fdf262c93dbf1a4e9a408f2acadb3" ns2:_="" ns3:_="">
    <xsd:import namespace="39fb6b3b-7697-4104-ab5e-98678e468856"/>
    <xsd:import namespace="84507641-7de3-4f7a-85cf-a4260b2f3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b6b3b-7697-4104-ab5e-98678e4688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d4a37a4-955b-496c-8a4c-cbc22c0d99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507641-7de3-4f7a-85cf-a4260b2f3d9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2f071d-0089-4913-8317-d6d929ff72ae}" ma:internalName="TaxCatchAll" ma:showField="CatchAllData" ma:web="84507641-7de3-4f7a-85cf-a4260b2f3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5238A8-333B-484C-8525-C822BE887497}">
  <ds:schemaRefs>
    <ds:schemaRef ds:uri="http://schemas.microsoft.com/office/2006/metadata/properties"/>
    <ds:schemaRef ds:uri="http://schemas.microsoft.com/office/infopath/2007/PartnerControls"/>
    <ds:schemaRef ds:uri="39fb6b3b-7697-4104-ab5e-98678e468856"/>
    <ds:schemaRef ds:uri="84507641-7de3-4f7a-85cf-a4260b2f3d9a"/>
  </ds:schemaRefs>
</ds:datastoreItem>
</file>

<file path=customXml/itemProps2.xml><?xml version="1.0" encoding="utf-8"?>
<ds:datastoreItem xmlns:ds="http://schemas.openxmlformats.org/officeDocument/2006/customXml" ds:itemID="{31EFB89B-CBA9-44C0-AF56-0AE22DFEBCD5}"/>
</file>

<file path=customXml/itemProps3.xml><?xml version="1.0" encoding="utf-8"?>
<ds:datastoreItem xmlns:ds="http://schemas.openxmlformats.org/officeDocument/2006/customXml" ds:itemID="{6F435FF1-52C8-4372-BDFA-61E8C9E7F5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District Template.thmx</Template>
  <TotalTime>88</TotalTime>
  <Words>1836</Words>
  <Application>Microsoft Office PowerPoint</Application>
  <PresentationFormat>Widescreen</PresentationFormat>
  <Paragraphs>127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5" baseType="lpstr">
      <vt:lpstr>Arial</vt:lpstr>
      <vt:lpstr>Calibri</vt:lpstr>
      <vt:lpstr>Calibri Light</vt:lpstr>
      <vt:lpstr>District Template</vt:lpstr>
      <vt:lpstr>PowerPoint Presentation</vt:lpstr>
      <vt:lpstr>Faith over Fear Sunday</vt:lpstr>
      <vt:lpstr>Call to Worship 1</vt:lpstr>
      <vt:lpstr>Psalm 27:1, 3, 13–14</vt:lpstr>
      <vt:lpstr>PowerPoint Presentation</vt:lpstr>
      <vt:lpstr>Call to Worship 2</vt:lpstr>
      <vt:lpstr>Psalm 46:1–3, 10–11</vt:lpstr>
      <vt:lpstr>PowerPoint Presentation</vt:lpstr>
      <vt:lpstr>Call to Worship 3</vt:lpstr>
      <vt:lpstr>Psalm 56: 3–4, 10–11</vt:lpstr>
      <vt:lpstr>PowerPoint Presentation</vt:lpstr>
      <vt:lpstr>Call to Worship 4</vt:lpstr>
      <vt:lpstr>Psalm 91:1–2, 4–5</vt:lpstr>
      <vt:lpstr>Call to Worship 4 – Psalm 91:1–2, 4–5</vt:lpstr>
      <vt:lpstr>Responsive Prayers of Praise and Thanksgiving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Responsive Prayers of Praise and Thanksgiving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Prayer of Confession </vt:lpstr>
      <vt:lpstr>PowerPoint Presentation</vt:lpstr>
      <vt:lpstr>PowerPoint Presentation</vt:lpstr>
      <vt:lpstr>PowerPoint Presentation</vt:lpstr>
      <vt:lpstr>PowerPoint Presentation</vt:lpstr>
      <vt:lpstr>Absolution</vt:lpstr>
      <vt:lpstr>Prayer of Confession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Absolution:</vt:lpstr>
      <vt:lpstr>Prayers for Others</vt:lpstr>
      <vt:lpstr>Candle 1 – For those living in fear:</vt:lpstr>
      <vt:lpstr>Candle 2 – For those silenced or unheard:</vt:lpstr>
      <vt:lpstr>Candle 3 – For the Church:</vt:lpstr>
      <vt:lpstr>Candle 4 – For our communities and leaders:</vt:lpstr>
      <vt:lpstr>Candle 5 – For creation and the future:</vt:lpstr>
      <vt:lpstr>PowerPoint Presentation</vt:lpstr>
      <vt:lpstr>Prayers for Others 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Closing and Departing</vt:lpstr>
      <vt:lpstr>Blessing (1)</vt:lpstr>
      <vt:lpstr>PowerPoint Presentation</vt:lpstr>
      <vt:lpstr>Blessing (2)</vt:lpstr>
      <vt:lpstr>PowerPoint Presentation</vt:lpstr>
      <vt:lpstr>Celtic Style Blessing (3)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Katrin Hackett</dc:creator>
  <cp:lastModifiedBy>Katrin Hackett</cp:lastModifiedBy>
  <cp:revision>1</cp:revision>
  <dcterms:created xsi:type="dcterms:W3CDTF">2025-10-22T17:48:13Z</dcterms:created>
  <dcterms:modified xsi:type="dcterms:W3CDTF">2025-10-27T10:53:35Z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0x01010071DC85770FE46E4EAE35FC10A818F273</vt:lpwstr>
  </property>
  <property fmtid="{D5CDD505-2E9C-101B-9397-08002B2CF9AE}" pid="3" name="MediaServiceImageTags">
    <vt:lpwstr/>
  </property>
</Properties>
</file>