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8" r:id="rId5"/>
    <p:sldId id="256" r:id="rId6"/>
    <p:sldId id="266" r:id="rId7"/>
    <p:sldId id="257" r:id="rId8"/>
    <p:sldId id="258" r:id="rId9"/>
    <p:sldId id="319" r:id="rId10"/>
    <p:sldId id="270" r:id="rId11"/>
    <p:sldId id="259" r:id="rId12"/>
    <p:sldId id="260" r:id="rId13"/>
    <p:sldId id="271" r:id="rId14"/>
    <p:sldId id="261" r:id="rId15"/>
    <p:sldId id="262" r:id="rId16"/>
    <p:sldId id="272" r:id="rId17"/>
    <p:sldId id="263" r:id="rId18"/>
    <p:sldId id="264" r:id="rId19"/>
    <p:sldId id="320" r:id="rId20"/>
    <p:sldId id="265" r:id="rId21"/>
    <p:sldId id="267" r:id="rId22"/>
    <p:sldId id="321" r:id="rId23"/>
    <p:sldId id="269" r:id="rId24"/>
    <p:sldId id="268" r:id="rId25"/>
    <p:sldId id="274" r:id="rId26"/>
    <p:sldId id="273" r:id="rId27"/>
    <p:sldId id="275" r:id="rId28"/>
    <p:sldId id="276" r:id="rId29"/>
    <p:sldId id="278" r:id="rId30"/>
    <p:sldId id="279" r:id="rId31"/>
    <p:sldId id="277" r:id="rId32"/>
    <p:sldId id="281" r:id="rId33"/>
    <p:sldId id="280" r:id="rId34"/>
    <p:sldId id="282" r:id="rId35"/>
    <p:sldId id="283" r:id="rId36"/>
    <p:sldId id="286" r:id="rId37"/>
    <p:sldId id="285" r:id="rId38"/>
    <p:sldId id="284" r:id="rId39"/>
    <p:sldId id="287" r:id="rId40"/>
    <p:sldId id="288" r:id="rId41"/>
    <p:sldId id="289" r:id="rId42"/>
    <p:sldId id="292" r:id="rId43"/>
    <p:sldId id="290" r:id="rId44"/>
    <p:sldId id="291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5" r:id="rId57"/>
    <p:sldId id="304" r:id="rId58"/>
    <p:sldId id="306" r:id="rId59"/>
    <p:sldId id="308" r:id="rId60"/>
    <p:sldId id="307" r:id="rId61"/>
    <p:sldId id="309" r:id="rId62"/>
    <p:sldId id="310" r:id="rId63"/>
    <p:sldId id="311" r:id="rId64"/>
    <p:sldId id="312" r:id="rId65"/>
    <p:sldId id="313" r:id="rId66"/>
    <p:sldId id="316" r:id="rId67"/>
    <p:sldId id="317" r:id="rId68"/>
    <p:sldId id="322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2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2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microsoft.com/office/2016/11/relationships/changesInfo" Target="changesInfos/changesInfo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 Hackett" userId="aa23af89-efdc-4c2e-9bdb-c14e4a233f5d" providerId="ADAL" clId="{04DA48F4-D0A5-4943-AEC1-9B09C0C275D0}"/>
    <pc:docChg chg="undo redo custSel addSld delSld modSld sldOrd modMainMaster">
      <pc:chgData name="Katrin Hackett" userId="aa23af89-efdc-4c2e-9bdb-c14e4a233f5d" providerId="ADAL" clId="{04DA48F4-D0A5-4943-AEC1-9B09C0C275D0}" dt="2025-10-27T13:40:47.430" v="401" actId="6549"/>
      <pc:docMkLst>
        <pc:docMk/>
      </pc:docMkLst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454036581" sldId="256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54036581" sldId="256"/>
            <ac:spMk id="2" creationId="{8A3DFA81-ADB1-03E0-60E3-A56E7A3E18B2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454036581" sldId="256"/>
            <ac:spMk id="3" creationId="{AF6E7B62-8C77-0232-4460-3E28FB769556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454036581" sldId="256"/>
            <ac:spMk id="4" creationId="{D4422BC6-A246-4464-C69D-2AE6544AE74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54036581" sldId="256"/>
            <ac:spMk id="5" creationId="{5B4628E3-0E26-B83B-5313-4C0167A9B90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54036581" sldId="256"/>
            <ac:spMk id="6" creationId="{8500322F-DFC0-7A8B-9C9B-2E16011DBA78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54036581" sldId="256"/>
            <ac:spMk id="7" creationId="{ABB95873-099B-0858-41E4-7574A2D52EE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3:38:30.831" v="399" actId="20577"/>
        <pc:sldMkLst>
          <pc:docMk/>
          <pc:sldMk cId="2589034674" sldId="257"/>
        </pc:sldMkLst>
        <pc:spChg chg="mod ord">
          <ac:chgData name="Katrin Hackett" userId="aa23af89-efdc-4c2e-9bdb-c14e4a233f5d" providerId="ADAL" clId="{04DA48F4-D0A5-4943-AEC1-9B09C0C275D0}" dt="2025-10-27T13:38:30.831" v="399" actId="20577"/>
          <ac:spMkLst>
            <pc:docMk/>
            <pc:sldMk cId="2589034674" sldId="257"/>
            <ac:spMk id="2" creationId="{01F2D85E-7AE8-F9FA-1535-F4623B78DEC3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89034674" sldId="257"/>
            <ac:spMk id="3" creationId="{C848FDF2-1EB6-64B7-526A-7FBE1ACE3E63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589034674" sldId="257"/>
            <ac:spMk id="4" creationId="{1908F0C0-057F-E75F-AD27-0F225F8CE2F9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589034674" sldId="257"/>
            <ac:spMk id="5" creationId="{D625968F-49E3-41E8-FA4F-F66A235C71CA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89034674" sldId="257"/>
            <ac:spMk id="6" creationId="{658614E0-04B1-AC43-6A7D-0FFE07A2CFBA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89034674" sldId="257"/>
            <ac:spMk id="7" creationId="{73E73291-FA2F-B88F-843E-7B38A94A814A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78174008" sldId="258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78174008" sldId="258"/>
            <ac:spMk id="2" creationId="{C325C79C-9EEC-7284-4AD5-62AB3C8D936E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8174008" sldId="258"/>
            <ac:spMk id="3" creationId="{C848FDF2-1EB6-64B7-526A-7FBE1ACE3E63}"/>
          </ac:spMkLst>
        </pc:spChg>
        <pc:spChg chg="add del mod ord">
          <ac:chgData name="Katrin Hackett" userId="aa23af89-efdc-4c2e-9bdb-c14e4a233f5d" providerId="ADAL" clId="{04DA48F4-D0A5-4943-AEC1-9B09C0C275D0}" dt="2025-10-27T10:59:48.898" v="201" actId="6264"/>
          <ac:spMkLst>
            <pc:docMk/>
            <pc:sldMk cId="278174008" sldId="258"/>
            <ac:spMk id="4" creationId="{86D8C7C9-90FB-E242-A77E-AD7EA31F603C}"/>
          </ac:spMkLst>
        </pc:spChg>
        <pc:spChg chg="add del mod">
          <ac:chgData name="Katrin Hackett" userId="aa23af89-efdc-4c2e-9bdb-c14e4a233f5d" providerId="ADAL" clId="{04DA48F4-D0A5-4943-AEC1-9B09C0C275D0}" dt="2025-10-27T10:59:48.898" v="201" actId="6264"/>
          <ac:spMkLst>
            <pc:docMk/>
            <pc:sldMk cId="278174008" sldId="258"/>
            <ac:spMk id="5" creationId="{314B441B-D07F-F503-7B43-F7D601A89EEF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8174008" sldId="258"/>
            <ac:spMk id="6" creationId="{69F3C0B9-18F3-A05F-87A1-F00ECDE6492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8174008" sldId="258"/>
            <ac:spMk id="7" creationId="{C7DEB87B-1D92-FAC9-42CE-E17E267C83C9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78174008" sldId="258"/>
            <ac:spMk id="8" creationId="{1A6B3D85-7F5D-D606-97CA-F3B49E3D14C8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8174008" sldId="258"/>
            <ac:spMk id="9" creationId="{5B10B87F-6A47-58EE-A9B2-DD6B93EBF65B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3:38:25.942" v="398" actId="20577"/>
        <pc:sldMkLst>
          <pc:docMk/>
          <pc:sldMk cId="1607087175" sldId="259"/>
        </pc:sldMkLst>
        <pc:spChg chg="mod ord">
          <ac:chgData name="Katrin Hackett" userId="aa23af89-efdc-4c2e-9bdb-c14e4a233f5d" providerId="ADAL" clId="{04DA48F4-D0A5-4943-AEC1-9B09C0C275D0}" dt="2025-10-27T13:38:25.942" v="398" actId="20577"/>
          <ac:spMkLst>
            <pc:docMk/>
            <pc:sldMk cId="1607087175" sldId="259"/>
            <ac:spMk id="2" creationId="{38C92DF0-280A-8DF4-6AD6-305A0E6267FB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07087175" sldId="259"/>
            <ac:spMk id="3" creationId="{87E2AD38-08EF-929A-E5E5-95C90D7B17AD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607087175" sldId="259"/>
            <ac:spMk id="4" creationId="{AFDE4951-A099-3418-6130-15DAC8CA55B8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607087175" sldId="259"/>
            <ac:spMk id="5" creationId="{B5AEE2C7-833F-8E3F-6AD1-9BD57F3B0E7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07087175" sldId="259"/>
            <ac:spMk id="6" creationId="{A1B10D3E-1A2F-ED59-CA21-E59380408C5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07087175" sldId="259"/>
            <ac:spMk id="7" creationId="{D8CB465D-EAE1-6FBF-20B1-A7E82BACBD8A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045831339" sldId="260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45831339" sldId="260"/>
            <ac:spMk id="2" creationId="{45B5740D-9408-2481-A240-CB0792324B2E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45831339" sldId="260"/>
            <ac:spMk id="3" creationId="{87E2AD38-08EF-929A-E5E5-95C90D7B17AD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45831339" sldId="260"/>
            <ac:spMk id="4" creationId="{8BEF8B1F-AA62-39DD-A348-D89D17305283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45831339" sldId="260"/>
            <ac:spMk id="5" creationId="{9D2D68DB-0900-4A57-85A9-A2FC9DDA2188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45831339" sldId="260"/>
            <ac:spMk id="6" creationId="{3AB7B139-7F4B-D9E2-55B5-D3515B8E0AE2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45831339" sldId="260"/>
            <ac:spMk id="7" creationId="{564136B6-C95A-8BF8-FA02-2E3D144C10C5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4224354970" sldId="261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24354970" sldId="261"/>
            <ac:spMk id="2" creationId="{1E28E2B9-F378-0729-F98F-04041DFC865D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24354970" sldId="261"/>
            <ac:spMk id="3" creationId="{EC37B67C-40E7-67EE-076C-B6FA2BD11F97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224354970" sldId="261"/>
            <ac:spMk id="4" creationId="{DD23DF9F-1C4A-0C3E-B41D-AE2E5461D2ED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224354970" sldId="261"/>
            <ac:spMk id="5" creationId="{965EEBA5-0805-0179-E0C0-562E461FFF0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24354970" sldId="261"/>
            <ac:spMk id="6" creationId="{C23313F9-2731-9A83-1F22-78EB02A2E76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24354970" sldId="261"/>
            <ac:spMk id="7" creationId="{8A636B31-B2D4-758D-5CB3-BEAA2A734102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534096033" sldId="262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534096033" sldId="262"/>
            <ac:spMk id="2" creationId="{B2644975-162C-AE21-A830-7C75B7FC02C4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34096033" sldId="262"/>
            <ac:spMk id="3" creationId="{EC37B67C-40E7-67EE-076C-B6FA2BD11F97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34096033" sldId="262"/>
            <ac:spMk id="4" creationId="{F0E79F62-D6BA-9DF6-3FB0-18F1E8EB9F52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34096033" sldId="262"/>
            <ac:spMk id="5" creationId="{F47D679B-C7B9-A49A-A3CE-E00C5C19AE6B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34096033" sldId="262"/>
            <ac:spMk id="6" creationId="{4AB6BBF7-7630-AB32-11D9-7871C2AB78DE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534096033" sldId="262"/>
            <ac:spMk id="7" creationId="{1F2B90A6-243D-DA52-7324-2DCFD4FE06A0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3:38:43.721" v="400" actId="20577"/>
        <pc:sldMkLst>
          <pc:docMk/>
          <pc:sldMk cId="3502617036" sldId="263"/>
        </pc:sldMkLst>
        <pc:spChg chg="mod ord">
          <ac:chgData name="Katrin Hackett" userId="aa23af89-efdc-4c2e-9bdb-c14e4a233f5d" providerId="ADAL" clId="{04DA48F4-D0A5-4943-AEC1-9B09C0C275D0}" dt="2025-10-27T13:38:43.721" v="400" actId="20577"/>
          <ac:spMkLst>
            <pc:docMk/>
            <pc:sldMk cId="3502617036" sldId="263"/>
            <ac:spMk id="2" creationId="{919D763D-C481-281A-1CB8-210526DE10AA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02617036" sldId="263"/>
            <ac:spMk id="3" creationId="{52559D6C-8253-FB62-9F9D-73DB01E046CB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502617036" sldId="263"/>
            <ac:spMk id="4" creationId="{F7B3D643-BB9F-2A45-4D78-13ABE478768E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502617036" sldId="263"/>
            <ac:spMk id="5" creationId="{468614F7-A8F8-428C-3E1B-D0A9F389C04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02617036" sldId="263"/>
            <ac:spMk id="6" creationId="{455E0FFD-5748-E6DE-F1D2-9D76A0A574F5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502617036" sldId="263"/>
            <ac:spMk id="7" creationId="{FFE1EA7A-0298-36AD-70A1-54469230AA95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3:40:47.430" v="401" actId="6549"/>
        <pc:sldMkLst>
          <pc:docMk/>
          <pc:sldMk cId="63710512" sldId="264"/>
        </pc:sldMkLst>
        <pc:spChg chg="mod ord">
          <ac:chgData name="Katrin Hackett" userId="aa23af89-efdc-4c2e-9bdb-c14e4a233f5d" providerId="ADAL" clId="{04DA48F4-D0A5-4943-AEC1-9B09C0C275D0}" dt="2025-10-27T13:40:47.430" v="401" actId="6549"/>
          <ac:spMkLst>
            <pc:docMk/>
            <pc:sldMk cId="63710512" sldId="264"/>
            <ac:spMk id="2" creationId="{919D763D-C481-281A-1CB8-210526DE10AA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3710512" sldId="264"/>
            <ac:spMk id="3" creationId="{52559D6C-8253-FB62-9F9D-73DB01E046CB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3710512" sldId="264"/>
            <ac:spMk id="4" creationId="{C0918689-1FEF-1803-ECBF-1E5D06B221C5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3710512" sldId="264"/>
            <ac:spMk id="5" creationId="{339B1264-1A58-D766-5BA1-2CEA9988E90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3710512" sldId="264"/>
            <ac:spMk id="6" creationId="{8AC4556A-349A-86E7-5F11-E8C629286AE2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3710512" sldId="264"/>
            <ac:spMk id="7" creationId="{710726E9-E4A9-EBEB-69DA-2FD2BADB9FA7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081818151" sldId="265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81818151" sldId="265"/>
            <ac:spMk id="2" creationId="{3FE09526-4F75-00E3-62BA-1B0B2A243EB7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81818151" sldId="265"/>
            <ac:spMk id="3" creationId="{A4E83D60-8CB3-B442-2A67-7F5ECEFE6C2E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81818151" sldId="265"/>
            <ac:spMk id="4" creationId="{AAF3DBE6-5F4C-D862-84A1-BC9D31A639C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81818151" sldId="265"/>
            <ac:spMk id="5" creationId="{18CA692D-F031-CA61-0534-1F89A05001FB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81818151" sldId="265"/>
            <ac:spMk id="6" creationId="{B33806D9-CB18-C553-AC35-03B8B334BFD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81818151" sldId="265"/>
            <ac:spMk id="7" creationId="{92A3A7FE-06C4-4CB0-C676-F840A1498E9A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845102204" sldId="266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45102204" sldId="266"/>
            <ac:spMk id="2" creationId="{D16973E9-44E9-0B1B-258A-C285E4704DB0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845102204" sldId="266"/>
            <ac:spMk id="3" creationId="{3761E54A-75BD-F3F5-668A-7F9AB2E8AED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45102204" sldId="266"/>
            <ac:spMk id="4" creationId="{CFCFE925-FD95-9D52-DFD9-DDED5AC9D9CD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845102204" sldId="266"/>
            <ac:spMk id="5" creationId="{36252451-3984-33CF-6B71-814C480F7C52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45102204" sldId="266"/>
            <ac:spMk id="6" creationId="{64AA85D8-CE4B-FC8F-3A5F-165AF8C710BB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45102204" sldId="266"/>
            <ac:spMk id="7" creationId="{5F138832-E420-3A9E-50A5-F3D3E35877AD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630858147" sldId="267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630858147" sldId="267"/>
            <ac:spMk id="2" creationId="{F9801F75-7033-41A1-E1D7-C8E137A845D1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30858147" sldId="267"/>
            <ac:spMk id="3" creationId="{1D2B0AC0-45D5-EEE5-44B6-96F8662F772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30858147" sldId="267"/>
            <ac:spMk id="4" creationId="{F302A8AA-7433-9A52-88F7-2C2DA869CF8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30858147" sldId="267"/>
            <ac:spMk id="5" creationId="{59790D80-CD34-5504-539E-72CD16B48D5A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30858147" sldId="267"/>
            <ac:spMk id="6" creationId="{BE744FBE-C9B3-8EE7-A49F-0A2463DCE9A0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630858147" sldId="267"/>
            <ac:spMk id="9" creationId="{B795D739-8E7D-F2EF-0AD0-240D015C455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07671367" sldId="268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7671367" sldId="268"/>
            <ac:spMk id="2" creationId="{79D7C256-8759-DDC5-FDCE-C2B68FEB889D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7671367" sldId="268"/>
            <ac:spMk id="3" creationId="{1D2B0AC0-45D5-EEE5-44B6-96F8662F772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7671367" sldId="268"/>
            <ac:spMk id="4" creationId="{B09840ED-3624-E0DD-9151-CA3C81922A23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7671367" sldId="268"/>
            <ac:spMk id="5" creationId="{430EC87D-1E40-E57C-1181-6B9A54CEACBF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7671367" sldId="268"/>
            <ac:spMk id="6" creationId="{C50B160D-8E91-9DB9-D85F-B1BEF3AF7909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7671367" sldId="268"/>
            <ac:spMk id="7" creationId="{9B757808-9F20-657C-6E63-5D6C87BA083C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25.120" v="373" actId="20577"/>
        <pc:sldMkLst>
          <pc:docMk/>
          <pc:sldMk cId="463739688" sldId="269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63739688" sldId="269"/>
            <ac:spMk id="2" creationId="{3C2C0379-4A13-132A-DCA5-16EBF7E9A3ED}"/>
          </ac:spMkLst>
        </pc:spChg>
        <pc:spChg chg="mod ord">
          <ac:chgData name="Katrin Hackett" userId="aa23af89-efdc-4c2e-9bdb-c14e4a233f5d" providerId="ADAL" clId="{04DA48F4-D0A5-4943-AEC1-9B09C0C275D0}" dt="2025-10-27T11:15:25.120" v="373" actId="20577"/>
          <ac:spMkLst>
            <pc:docMk/>
            <pc:sldMk cId="463739688" sldId="269"/>
            <ac:spMk id="3" creationId="{1D2B0AC0-45D5-EEE5-44B6-96F8662F772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63739688" sldId="269"/>
            <ac:spMk id="4" creationId="{AA2D91C3-E168-CF06-B920-E83EF33F5D3C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63739688" sldId="269"/>
            <ac:spMk id="5" creationId="{1E18C27C-AC15-FD95-6BDE-B4179523438A}"/>
          </ac:spMkLst>
        </pc:spChg>
        <pc:spChg chg="add del mod ord">
          <ac:chgData name="Katrin Hackett" userId="aa23af89-efdc-4c2e-9bdb-c14e4a233f5d" providerId="ADAL" clId="{04DA48F4-D0A5-4943-AEC1-9B09C0C275D0}" dt="2025-10-27T11:15:23.623" v="372" actId="700"/>
          <ac:spMkLst>
            <pc:docMk/>
            <pc:sldMk cId="463739688" sldId="269"/>
            <ac:spMk id="6" creationId="{E5DD1614-7051-57A1-17F2-7A98DDBE6BD4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63739688" sldId="269"/>
            <ac:spMk id="7" creationId="{02137AAE-0C53-5408-873A-E49A4DB9CF93}"/>
          </ac:spMkLst>
        </pc:spChg>
        <pc:spChg chg="add mod ord">
          <ac:chgData name="Katrin Hackett" userId="aa23af89-efdc-4c2e-9bdb-c14e4a233f5d" providerId="ADAL" clId="{04DA48F4-D0A5-4943-AEC1-9B09C0C275D0}" dt="2025-10-27T11:15:23.623" v="372" actId="700"/>
          <ac:spMkLst>
            <pc:docMk/>
            <pc:sldMk cId="463739688" sldId="269"/>
            <ac:spMk id="8" creationId="{8CE7041E-1B6F-09CC-072E-83AFD199DD46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911087391" sldId="270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087391" sldId="270"/>
            <ac:spMk id="2" creationId="{D16973E9-44E9-0B1B-258A-C285E4704DB0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11087391" sldId="270"/>
            <ac:spMk id="3" creationId="{45D9F810-3FD8-A1F0-AE94-C556F6358C99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087391" sldId="270"/>
            <ac:spMk id="4" creationId="{1C1A5A46-3E13-1F84-C7F3-6E179C77C75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087391" sldId="270"/>
            <ac:spMk id="5" creationId="{8B4183FA-CD4E-FAF4-5461-E0CBDD650633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087391" sldId="270"/>
            <ac:spMk id="6" creationId="{96AFE282-0443-BAD1-8FBD-5D808DCFA1DD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11087391" sldId="270"/>
            <ac:spMk id="7" creationId="{7E8F41B5-C7E6-B756-D574-4330B600004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622636747" sldId="271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622636747" sldId="271"/>
            <ac:spMk id="2" creationId="{D16973E9-44E9-0B1B-258A-C285E4704DB0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622636747" sldId="271"/>
            <ac:spMk id="3" creationId="{D65FB3C2-65A8-A41B-F350-1BF927CF5444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622636747" sldId="271"/>
            <ac:spMk id="4" creationId="{C5AEE889-14BE-75DE-3CA8-C254D806E807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622636747" sldId="271"/>
            <ac:spMk id="5" creationId="{2E26FE85-B38C-4225-FB71-C515FBDB6212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622636747" sldId="271"/>
            <ac:spMk id="6" creationId="{68C3DDC2-96D5-1156-69DF-AC0BF798C907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622636747" sldId="271"/>
            <ac:spMk id="7" creationId="{107205FA-9D39-863D-21E0-3162A2F3A5E4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627555258" sldId="272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27555258" sldId="272"/>
            <ac:spMk id="2" creationId="{D16973E9-44E9-0B1B-258A-C285E4704DB0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627555258" sldId="272"/>
            <ac:spMk id="3" creationId="{92652923-5722-7BE5-B3DD-B8899676AFA5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27555258" sldId="272"/>
            <ac:spMk id="4" creationId="{B406FF5B-B1E8-3C41-205C-659AC694C5A3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27555258" sldId="272"/>
            <ac:spMk id="5" creationId="{DE1D28F6-9E98-7975-817C-F4E9B5699E47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627555258" sldId="272"/>
            <ac:spMk id="6" creationId="{16EBF186-1C59-6C98-4693-910A81F4C736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627555258" sldId="272"/>
            <ac:spMk id="7" creationId="{6AD9CDCB-F8A5-E311-B583-9006690715D2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001334918" sldId="273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001334918" sldId="273"/>
            <ac:spMk id="2" creationId="{03AE89AC-53E8-4604-8B25-65E0CAEAE0EB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001334918" sldId="273"/>
            <ac:spMk id="3" creationId="{1D2B0AC0-45D5-EEE5-44B6-96F8662F772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001334918" sldId="273"/>
            <ac:spMk id="4" creationId="{6C41C647-CA40-F089-0A47-453BAB2F474F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001334918" sldId="273"/>
            <ac:spMk id="5" creationId="{3F193863-5BB2-DC05-1729-8A2A8407EDB7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001334918" sldId="273"/>
            <ac:spMk id="6" creationId="{05ADCDC6-6868-A248-8F9A-61F545464EDD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001334918" sldId="273"/>
            <ac:spMk id="7" creationId="{102BEE62-2720-6537-0233-98D6683E10F5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4172363752" sldId="274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172363752" sldId="274"/>
            <ac:spMk id="2" creationId="{30965492-2EE3-5420-F5B8-E126EA990798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72363752" sldId="274"/>
            <ac:spMk id="3" creationId="{1D2B0AC0-45D5-EEE5-44B6-96F8662F772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72363752" sldId="274"/>
            <ac:spMk id="4" creationId="{194E6A48-2772-98D8-59FD-C77FA5AEF187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72363752" sldId="274"/>
            <ac:spMk id="5" creationId="{E4D76FAE-FF11-7079-36C3-C34A4D794622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72363752" sldId="274"/>
            <ac:spMk id="6" creationId="{900CD60B-F8A1-1BB9-E070-0F8C1939F29D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172363752" sldId="274"/>
            <ac:spMk id="7" creationId="{B373F79E-7EFC-FC54-0F0B-FFEBFD94E5BD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775305023" sldId="275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775305023" sldId="275"/>
            <ac:spMk id="2" creationId="{01FCDCCF-A953-4D86-39EF-681F2C664ABE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775305023" sldId="275"/>
            <ac:spMk id="3" creationId="{AF9ADCD5-3BCF-086E-462F-FC1392FA835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75305023" sldId="275"/>
            <ac:spMk id="4" creationId="{AAF3DBE6-5F4C-D862-84A1-BC9D31A639C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75305023" sldId="275"/>
            <ac:spMk id="5" creationId="{10239C48-7DDC-3736-7026-E656834E10BD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75305023" sldId="275"/>
            <ac:spMk id="6" creationId="{B33806D9-CB18-C553-AC35-03B8B334BFD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75305023" sldId="275"/>
            <ac:spMk id="7" creationId="{360EC252-FB44-0B8E-8638-76AE7AE37DA8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834248658" sldId="276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834248658" sldId="276"/>
            <ac:spMk id="2" creationId="{AA2D29C9-63F9-AC69-355A-E87B8C32BBA3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34248658" sldId="276"/>
            <ac:spMk id="3" creationId="{94F07ED7-0A15-3890-97DB-1BDC9AD05861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34248658" sldId="276"/>
            <ac:spMk id="4" creationId="{40ADF593-03BF-3C2F-F72F-64D9D75DB520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34248658" sldId="276"/>
            <ac:spMk id="5" creationId="{05C28EE2-F255-E6CF-31BD-370D52E9C9FA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34248658" sldId="276"/>
            <ac:spMk id="6" creationId="{4F6E882D-DD13-F4A4-322E-D78108855E23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834248658" sldId="276"/>
            <ac:spMk id="7" creationId="{4A51ACB6-2346-E06A-CA26-2DC66C7E3B60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602620080" sldId="277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02620080" sldId="277"/>
            <ac:spMk id="2" creationId="{451E0C9D-F8E4-C029-A2FD-B247559F12BF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02620080" sldId="277"/>
            <ac:spMk id="3" creationId="{94F07ED7-0A15-3890-97DB-1BDC9AD05861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02620080" sldId="277"/>
            <ac:spMk id="4" creationId="{116ABD36-46CD-1F44-E64B-F14AD9803DBD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02620080" sldId="277"/>
            <ac:spMk id="5" creationId="{B711B31F-C03B-CBAC-6198-075D6526229A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02620080" sldId="277"/>
            <ac:spMk id="6" creationId="{6587322B-69A6-4184-35C8-7AF860200199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02620080" sldId="277"/>
            <ac:spMk id="7" creationId="{787CF9EF-36B5-8B64-D181-35CF438961B0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35.935" v="376" actId="20577"/>
        <pc:sldMkLst>
          <pc:docMk/>
          <pc:sldMk cId="2390902668" sldId="278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390902668" sldId="278"/>
            <ac:spMk id="2" creationId="{477C7145-2A1F-55A5-B108-AB7211BB40F8}"/>
          </ac:spMkLst>
        </pc:spChg>
        <pc:spChg chg="mod ord">
          <ac:chgData name="Katrin Hackett" userId="aa23af89-efdc-4c2e-9bdb-c14e4a233f5d" providerId="ADAL" clId="{04DA48F4-D0A5-4943-AEC1-9B09C0C275D0}" dt="2025-10-27T11:15:35.935" v="376" actId="20577"/>
          <ac:spMkLst>
            <pc:docMk/>
            <pc:sldMk cId="2390902668" sldId="278"/>
            <ac:spMk id="3" creationId="{94F07ED7-0A15-3890-97DB-1BDC9AD05861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390902668" sldId="278"/>
            <ac:spMk id="4" creationId="{BA3BD759-35DF-339B-6EFD-2ECD3D63F962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390902668" sldId="278"/>
            <ac:spMk id="5" creationId="{9C3F68B1-E3D2-53BA-8F31-C9A5A7F290EC}"/>
          </ac:spMkLst>
        </pc:spChg>
        <pc:spChg chg="add del mod ord">
          <ac:chgData name="Katrin Hackett" userId="aa23af89-efdc-4c2e-9bdb-c14e4a233f5d" providerId="ADAL" clId="{04DA48F4-D0A5-4943-AEC1-9B09C0C275D0}" dt="2025-10-27T11:15:32.328" v="374" actId="700"/>
          <ac:spMkLst>
            <pc:docMk/>
            <pc:sldMk cId="2390902668" sldId="278"/>
            <ac:spMk id="6" creationId="{7676FCD9-53EA-DEC7-645E-F6C3E773030D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390902668" sldId="278"/>
            <ac:spMk id="7" creationId="{F91F52A7-E016-C3A3-1230-AD80C018323D}"/>
          </ac:spMkLst>
        </pc:spChg>
        <pc:spChg chg="add mod ord">
          <ac:chgData name="Katrin Hackett" userId="aa23af89-efdc-4c2e-9bdb-c14e4a233f5d" providerId="ADAL" clId="{04DA48F4-D0A5-4943-AEC1-9B09C0C275D0}" dt="2025-10-27T11:15:32.328" v="374" actId="700"/>
          <ac:spMkLst>
            <pc:docMk/>
            <pc:sldMk cId="2390902668" sldId="278"/>
            <ac:spMk id="8" creationId="{896537FA-C78B-8C76-3CC5-926A46827B63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40.607" v="378" actId="20577"/>
        <pc:sldMkLst>
          <pc:docMk/>
          <pc:sldMk cId="2127959471" sldId="279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127959471" sldId="279"/>
            <ac:spMk id="2" creationId="{EC6E8329-698D-942B-B232-295E23D77A60}"/>
          </ac:spMkLst>
        </pc:spChg>
        <pc:spChg chg="mod ord">
          <ac:chgData name="Katrin Hackett" userId="aa23af89-efdc-4c2e-9bdb-c14e4a233f5d" providerId="ADAL" clId="{04DA48F4-D0A5-4943-AEC1-9B09C0C275D0}" dt="2025-10-27T11:15:40.607" v="378" actId="20577"/>
          <ac:spMkLst>
            <pc:docMk/>
            <pc:sldMk cId="2127959471" sldId="279"/>
            <ac:spMk id="3" creationId="{94F07ED7-0A15-3890-97DB-1BDC9AD05861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127959471" sldId="279"/>
            <ac:spMk id="4" creationId="{51143BE4-9169-C673-7A0E-AFAFE869C96A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127959471" sldId="279"/>
            <ac:spMk id="5" creationId="{E014CF00-5D94-40FB-27E5-7E9570D6B222}"/>
          </ac:spMkLst>
        </pc:spChg>
        <pc:spChg chg="add del mod ord">
          <ac:chgData name="Katrin Hackett" userId="aa23af89-efdc-4c2e-9bdb-c14e4a233f5d" providerId="ADAL" clId="{04DA48F4-D0A5-4943-AEC1-9B09C0C275D0}" dt="2025-10-27T11:15:39.064" v="377" actId="700"/>
          <ac:spMkLst>
            <pc:docMk/>
            <pc:sldMk cId="2127959471" sldId="279"/>
            <ac:spMk id="6" creationId="{144D224D-1D2C-5C40-6660-9E42D8F89DC0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127959471" sldId="279"/>
            <ac:spMk id="7" creationId="{E674BC02-37E4-FDC9-C6AC-5A4BDD624D7A}"/>
          </ac:spMkLst>
        </pc:spChg>
        <pc:spChg chg="add mod ord">
          <ac:chgData name="Katrin Hackett" userId="aa23af89-efdc-4c2e-9bdb-c14e4a233f5d" providerId="ADAL" clId="{04DA48F4-D0A5-4943-AEC1-9B09C0C275D0}" dt="2025-10-27T11:15:39.064" v="377" actId="700"/>
          <ac:spMkLst>
            <pc:docMk/>
            <pc:sldMk cId="2127959471" sldId="279"/>
            <ac:spMk id="8" creationId="{88A4CC8A-DCEF-01B4-5B76-5384706F9F80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668255413" sldId="280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668255413" sldId="280"/>
            <ac:spMk id="2" creationId="{BE3FBA1F-4D6D-8F15-598B-C4FFA70A802F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68255413" sldId="280"/>
            <ac:spMk id="3" creationId="{94F07ED7-0A15-3890-97DB-1BDC9AD05861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68255413" sldId="280"/>
            <ac:spMk id="4" creationId="{9F8B8C3C-9FA8-BC38-8FD2-AF23F430F285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68255413" sldId="280"/>
            <ac:spMk id="5" creationId="{A71C515D-1B75-FA51-766E-8A77529CE578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68255413" sldId="280"/>
            <ac:spMk id="6" creationId="{D6F708D7-AD77-A540-0CEB-43E5B2546774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668255413" sldId="280"/>
            <ac:spMk id="7" creationId="{87604CFC-0204-90F2-A047-A8BB8F4D0ED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400756614" sldId="281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400756614" sldId="281"/>
            <ac:spMk id="2" creationId="{D9108D88-FCFA-142A-725B-EF0061B87B27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00756614" sldId="281"/>
            <ac:spMk id="3" creationId="{94F07ED7-0A15-3890-97DB-1BDC9AD05861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00756614" sldId="281"/>
            <ac:spMk id="4" creationId="{5AD8C70E-E57B-454B-0896-3B2499D4D5D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00756614" sldId="281"/>
            <ac:spMk id="5" creationId="{CE288D24-FA34-D41C-80DE-2DF2FC476803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00756614" sldId="281"/>
            <ac:spMk id="6" creationId="{65E7962F-7FD5-24F5-0831-E9F983C134C2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400756614" sldId="281"/>
            <ac:spMk id="7" creationId="{8C791BEE-A8E4-BB63-8370-FEE3BC57D475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506145966" sldId="282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06145966" sldId="282"/>
            <ac:spMk id="2" creationId="{D7ECC262-947B-9C38-1449-1C979A675FB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06145966" sldId="282"/>
            <ac:spMk id="3" creationId="{20122286-D170-47FA-BBDD-D421790AA3E8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506145966" sldId="282"/>
            <ac:spMk id="4" creationId="{4EF69060-0A48-A574-DCB7-D24880EFCC0E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506145966" sldId="282"/>
            <ac:spMk id="5" creationId="{A3418B84-167D-63D8-2A3B-EF244C2C4EA7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06145966" sldId="282"/>
            <ac:spMk id="6" creationId="{0FD430F8-DC7E-AA55-22D3-AD77F7D1140C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06145966" sldId="282"/>
            <ac:spMk id="7" creationId="{F381A52A-1F30-1140-BE47-A4128C603A43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545001559" sldId="283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545001559" sldId="283"/>
            <ac:spMk id="2" creationId="{AC9E33DC-1BAC-C63B-92F8-F5A73FB232D1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45001559" sldId="283"/>
            <ac:spMk id="3" creationId="{D6BCD0EE-DF84-696A-89AE-F231431D2214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45001559" sldId="283"/>
            <ac:spMk id="4" creationId="{A2AC9333-6E5D-02A1-9CB1-2EBCA02A067A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45001559" sldId="283"/>
            <ac:spMk id="5" creationId="{87F30D61-0D22-45AA-21EC-14DFBA424BCD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545001559" sldId="283"/>
            <ac:spMk id="6" creationId="{EBBFBDA5-8560-8499-C36A-43A5B2DB14DC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545001559" sldId="283"/>
            <ac:spMk id="7" creationId="{EE3C0851-8663-38F6-A03F-2CB0DE8775E8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116187345" sldId="284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116187345" sldId="284"/>
            <ac:spMk id="2" creationId="{4D1221E8-1721-74A6-5055-E7AA5F197D30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116187345" sldId="284"/>
            <ac:spMk id="3" creationId="{D6BCD0EE-DF84-696A-89AE-F231431D2214}"/>
          </ac:spMkLst>
        </pc:spChg>
        <pc:spChg chg="add del mod ord">
          <ac:chgData name="Katrin Hackett" userId="aa23af89-efdc-4c2e-9bdb-c14e4a233f5d" providerId="ADAL" clId="{04DA48F4-D0A5-4943-AEC1-9B09C0C275D0}" dt="2025-10-27T11:05:14.574" v="251" actId="700"/>
          <ac:spMkLst>
            <pc:docMk/>
            <pc:sldMk cId="3116187345" sldId="284"/>
            <ac:spMk id="4" creationId="{5FF85CF0-9206-F0FD-C4A0-D33285461348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116187345" sldId="284"/>
            <ac:spMk id="5" creationId="{F8082D9E-D408-1E1E-4F78-A5847109CFA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116187345" sldId="284"/>
            <ac:spMk id="6" creationId="{A8D3156E-3AF0-1196-B58B-5110CE8CF1C6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116187345" sldId="284"/>
            <ac:spMk id="7" creationId="{82E6CDBA-081A-12C0-E31F-D8119DF2E92B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116187345" sldId="284"/>
            <ac:spMk id="8" creationId="{E45BD0AA-55C5-B1F2-C193-B2DD925219DB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915037622" sldId="285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915037622" sldId="285"/>
            <ac:spMk id="2" creationId="{006215DC-251E-B201-0AAB-61FDD4A6F024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15037622" sldId="285"/>
            <ac:spMk id="3" creationId="{D6BCD0EE-DF84-696A-89AE-F231431D2214}"/>
          </ac:spMkLst>
        </pc:spChg>
        <pc:spChg chg="add del mod ord">
          <ac:chgData name="Katrin Hackett" userId="aa23af89-efdc-4c2e-9bdb-c14e4a233f5d" providerId="ADAL" clId="{04DA48F4-D0A5-4943-AEC1-9B09C0C275D0}" dt="2025-10-27T11:05:00.828" v="249" actId="700"/>
          <ac:spMkLst>
            <pc:docMk/>
            <pc:sldMk cId="915037622" sldId="285"/>
            <ac:spMk id="4" creationId="{1E043476-22C9-D66E-0C4E-BBFA7B15362E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15037622" sldId="285"/>
            <ac:spMk id="5" creationId="{29C93B45-7C7F-DE08-C75F-0041BFD1989F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15037622" sldId="285"/>
            <ac:spMk id="6" creationId="{06FF25CD-1A32-A420-CDA3-2F261E62BDBD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915037622" sldId="285"/>
            <ac:spMk id="7" creationId="{D2FDBB6B-16B2-2CF3-FDAF-1D8BF943C43C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15037622" sldId="285"/>
            <ac:spMk id="8" creationId="{A49DEE73-B9A2-074A-DBBC-82C235DBF442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680728301" sldId="286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80728301" sldId="286"/>
            <ac:spMk id="2" creationId="{66974B5C-D450-51FA-58FD-E861A39F8E5E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80728301" sldId="286"/>
            <ac:spMk id="3" creationId="{D6BCD0EE-DF84-696A-89AE-F231431D2214}"/>
          </ac:spMkLst>
        </pc:spChg>
        <pc:spChg chg="add del mod ord">
          <ac:chgData name="Katrin Hackett" userId="aa23af89-efdc-4c2e-9bdb-c14e4a233f5d" providerId="ADAL" clId="{04DA48F4-D0A5-4943-AEC1-9B09C0C275D0}" dt="2025-10-27T11:04:49.936" v="246" actId="6264"/>
          <ac:spMkLst>
            <pc:docMk/>
            <pc:sldMk cId="680728301" sldId="286"/>
            <ac:spMk id="4" creationId="{870B4A39-5910-6D55-3F5E-B7B9B2A96215}"/>
          </ac:spMkLst>
        </pc:spChg>
        <pc:spChg chg="add del mod">
          <ac:chgData name="Katrin Hackett" userId="aa23af89-efdc-4c2e-9bdb-c14e4a233f5d" providerId="ADAL" clId="{04DA48F4-D0A5-4943-AEC1-9B09C0C275D0}" dt="2025-10-27T11:04:49.936" v="246" actId="6264"/>
          <ac:spMkLst>
            <pc:docMk/>
            <pc:sldMk cId="680728301" sldId="286"/>
            <ac:spMk id="5" creationId="{FDA8F804-0382-9B6C-DC4A-8DE58FD3F077}"/>
          </ac:spMkLst>
        </pc:spChg>
        <pc:spChg chg="add del mod ord">
          <ac:chgData name="Katrin Hackett" userId="aa23af89-efdc-4c2e-9bdb-c14e4a233f5d" providerId="ADAL" clId="{04DA48F4-D0A5-4943-AEC1-9B09C0C275D0}" dt="2025-10-27T11:04:52.215" v="247" actId="700"/>
          <ac:spMkLst>
            <pc:docMk/>
            <pc:sldMk cId="680728301" sldId="286"/>
            <ac:spMk id="6" creationId="{5D0A1D0E-0804-21FE-D201-4E001A58E722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80728301" sldId="286"/>
            <ac:spMk id="7" creationId="{476F061B-DC43-0DCC-4725-72F78E27BABA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80728301" sldId="286"/>
            <ac:spMk id="8" creationId="{C6F13EB9-D208-68DB-D3A7-3264E52C12D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80728301" sldId="286"/>
            <ac:spMk id="9" creationId="{73AA8933-D33F-FFAA-62FB-64DD18876B2D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80728301" sldId="286"/>
            <ac:spMk id="10" creationId="{DC1B3E3E-0C62-14D9-9E97-ED2967970251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886956870" sldId="287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86956870" sldId="287"/>
            <ac:spMk id="2" creationId="{48C78BCD-A625-38EE-BA8E-D4E94CC86C7E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86956870" sldId="287"/>
            <ac:spMk id="3" creationId="{D6BCD0EE-DF84-696A-89AE-F231431D2214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886956870" sldId="287"/>
            <ac:spMk id="4" creationId="{68359819-50EE-5DE4-8F40-CC8AE221C3B9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886956870" sldId="287"/>
            <ac:spMk id="5" creationId="{D4ED402F-914D-2D89-BCF7-B4939DE3799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86956870" sldId="287"/>
            <ac:spMk id="6" creationId="{B2474380-9C89-4EE7-A49B-AB890AA5B5D1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886956870" sldId="287"/>
            <ac:spMk id="7" creationId="{8D657DB3-186E-8C90-8C6C-D019042D50C7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4193738596" sldId="288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93738596" sldId="288"/>
            <ac:spMk id="2" creationId="{D7ECC262-947B-9C38-1449-1C979A675FB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93738596" sldId="288"/>
            <ac:spMk id="3" creationId="{20122286-D170-47FA-BBDD-D421790AA3E8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193738596" sldId="288"/>
            <ac:spMk id="4" creationId="{8E5698EC-A178-CB85-197B-CC5FFDE761CC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193738596" sldId="288"/>
            <ac:spMk id="5" creationId="{B0DDA7D2-4AC2-9355-4342-D31C3F20AB98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93738596" sldId="288"/>
            <ac:spMk id="6" creationId="{1F5DDF13-A15D-BC55-CB1D-324414D3267D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193738596" sldId="288"/>
            <ac:spMk id="7" creationId="{73AE6DF1-E9AB-7319-6E34-B369E7BCF1FA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420485051" sldId="289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20485051" sldId="289"/>
            <ac:spMk id="2" creationId="{338263ED-F134-D7EF-194E-FD660ECA6DF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0485051" sldId="289"/>
            <ac:spMk id="3" creationId="{D5462E1B-2561-0A9F-0084-A0FD84ED059E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0485051" sldId="289"/>
            <ac:spMk id="4" creationId="{C90F2F4C-623D-4250-1A11-4BC8943308A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0485051" sldId="289"/>
            <ac:spMk id="5" creationId="{331549E7-E522-8CC5-11C2-D72F71829FC1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0485051" sldId="289"/>
            <ac:spMk id="6" creationId="{ADAEF1B5-B805-94BC-2D6B-755C9959FB7B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20485051" sldId="289"/>
            <ac:spMk id="7" creationId="{499F485A-62E9-9C5C-6B81-F680B1573496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611936767" sldId="290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611936767" sldId="290"/>
            <ac:spMk id="2" creationId="{516F1F78-BB9B-0582-5282-3D7489A5C806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11936767" sldId="290"/>
            <ac:spMk id="3" creationId="{D5462E1B-2561-0A9F-0084-A0FD84ED059E}"/>
          </ac:spMkLst>
        </pc:spChg>
        <pc:spChg chg="add del mod ord">
          <ac:chgData name="Katrin Hackett" userId="aa23af89-efdc-4c2e-9bdb-c14e4a233f5d" providerId="ADAL" clId="{04DA48F4-D0A5-4943-AEC1-9B09C0C275D0}" dt="2025-10-27T11:06:43.315" v="267" actId="700"/>
          <ac:spMkLst>
            <pc:docMk/>
            <pc:sldMk cId="3611936767" sldId="290"/>
            <ac:spMk id="4" creationId="{C625596C-FABE-2264-6C60-FEBAE660789D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11936767" sldId="290"/>
            <ac:spMk id="5" creationId="{E429FE31-B87F-F768-F094-D7A1F96F28F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11936767" sldId="290"/>
            <ac:spMk id="6" creationId="{3F388A93-3120-5090-B3A1-61A0011EECAF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611936767" sldId="290"/>
            <ac:spMk id="7" creationId="{0C151D37-DC15-2249-03ED-E265565C68A9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611936767" sldId="290"/>
            <ac:spMk id="8" creationId="{08E29A25-4639-2BBA-6CC6-44FDAEAF96D4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275178544" sldId="291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275178544" sldId="291"/>
            <ac:spMk id="2" creationId="{84CEA85C-E5AD-9304-4AC1-1E94681632D9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275178544" sldId="291"/>
            <ac:spMk id="3" creationId="{D5462E1B-2561-0A9F-0084-A0FD84ED059E}"/>
          </ac:spMkLst>
        </pc:spChg>
        <pc:spChg chg="add del mod ord">
          <ac:chgData name="Katrin Hackett" userId="aa23af89-efdc-4c2e-9bdb-c14e4a233f5d" providerId="ADAL" clId="{04DA48F4-D0A5-4943-AEC1-9B09C0C275D0}" dt="2025-10-27T11:06:58.222" v="273" actId="700"/>
          <ac:spMkLst>
            <pc:docMk/>
            <pc:sldMk cId="1275178544" sldId="291"/>
            <ac:spMk id="4" creationId="{05546A05-8F20-7F47-7FB6-DB844116739A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275178544" sldId="291"/>
            <ac:spMk id="5" creationId="{30540ABD-39A9-05D5-077D-6BD7BDCD4B5E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275178544" sldId="291"/>
            <ac:spMk id="6" creationId="{775FBD54-02AE-DB26-D629-028116FD6E2A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275178544" sldId="291"/>
            <ac:spMk id="7" creationId="{04C85C23-692B-E7E1-BDA6-E1826330E9D3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275178544" sldId="291"/>
            <ac:spMk id="9" creationId="{36A83EE7-8859-88E9-2FE6-878504426BA1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779624967" sldId="292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779624967" sldId="292"/>
            <ac:spMk id="2" creationId="{2E898526-7154-0F5F-6435-168677483419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79624967" sldId="292"/>
            <ac:spMk id="3" creationId="{D5462E1B-2561-0A9F-0084-A0FD84ED059E}"/>
          </ac:spMkLst>
        </pc:spChg>
        <pc:spChg chg="add del mod ord">
          <ac:chgData name="Katrin Hackett" userId="aa23af89-efdc-4c2e-9bdb-c14e4a233f5d" providerId="ADAL" clId="{04DA48F4-D0A5-4943-AEC1-9B09C0C275D0}" dt="2025-10-27T11:06:28.724" v="263" actId="700"/>
          <ac:spMkLst>
            <pc:docMk/>
            <pc:sldMk cId="2779624967" sldId="292"/>
            <ac:spMk id="4" creationId="{89A10AA5-9727-A2B8-F1C7-6EF67445EF42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79624967" sldId="292"/>
            <ac:spMk id="5" creationId="{FA158596-4E1C-1B69-04B9-6A7A76734F5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79624967" sldId="292"/>
            <ac:spMk id="6" creationId="{A7BE7727-A80D-3DCF-62F1-4DE7C149739A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779624967" sldId="292"/>
            <ac:spMk id="7" creationId="{DFDAC3A7-B30F-E0C5-A40C-4208B36E863C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779624967" sldId="292"/>
            <ac:spMk id="8" creationId="{2F30FCB9-DC30-34A6-F5B2-83E8173B8D7C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810754888" sldId="293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810754888" sldId="293"/>
            <ac:spMk id="2" creationId="{FF8E3C0D-7492-DB55-F0FA-7E5056D767D4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10754888" sldId="293"/>
            <ac:spMk id="3" creationId="{2991EEE2-7C82-A68D-B4B1-4F0F91F94C8C}"/>
          </ac:spMkLst>
        </pc:spChg>
        <pc:spChg chg="add del mod ord">
          <ac:chgData name="Katrin Hackett" userId="aa23af89-efdc-4c2e-9bdb-c14e4a233f5d" providerId="ADAL" clId="{04DA48F4-D0A5-4943-AEC1-9B09C0C275D0}" dt="2025-10-27T11:07:08.734" v="277" actId="700"/>
          <ac:spMkLst>
            <pc:docMk/>
            <pc:sldMk cId="1810754888" sldId="293"/>
            <ac:spMk id="4" creationId="{667BFA72-EA14-AB3B-8BF0-2D14B99FF598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10754888" sldId="293"/>
            <ac:spMk id="5" creationId="{AA8F94D4-0C8E-80EA-4F3E-AA4E609894B7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10754888" sldId="293"/>
            <ac:spMk id="6" creationId="{65D801FF-BC0B-5B3B-2966-EF93E7CE679D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810754888" sldId="293"/>
            <ac:spMk id="7" creationId="{3E865709-20EC-A075-AD14-4F01B1ACC53A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810754888" sldId="293"/>
            <ac:spMk id="9" creationId="{A9C90777-4478-1C40-219A-960ECA30E981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691946452" sldId="294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91946452" sldId="294"/>
            <ac:spMk id="2" creationId="{2310DDD2-5DB8-7F99-CD8F-DB9142A55D9D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91946452" sldId="294"/>
            <ac:spMk id="3" creationId="{D87F2EB6-E0C8-547F-D374-3844FD3EB5AB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91946452" sldId="294"/>
            <ac:spMk id="4" creationId="{036B892B-11BD-1C36-10D7-8F4ED1B49587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691946452" sldId="294"/>
            <ac:spMk id="5" creationId="{2626DED0-4F38-91C1-FCF3-4A11D668298D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91946452" sldId="294"/>
            <ac:spMk id="6" creationId="{EB3AB595-295F-F5D6-EB6B-E802F62D469F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691946452" sldId="294"/>
            <ac:spMk id="7" creationId="{95E0C983-1F7C-BAD9-DD1B-0A765C7B636C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948058378" sldId="295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8058378" sldId="295"/>
            <ac:spMk id="2" creationId="{6177F060-4B76-A28F-FA0D-BF4945A95ED2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8058378" sldId="295"/>
            <ac:spMk id="3" creationId="{F01E7945-B1DE-9EE0-B9BA-0D2F2B060570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948058378" sldId="295"/>
            <ac:spMk id="4" creationId="{39DAA0DC-630B-13EC-6091-0F6851323231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948058378" sldId="295"/>
            <ac:spMk id="5" creationId="{00119616-AC82-3453-8FCA-29F7024F4287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8058378" sldId="295"/>
            <ac:spMk id="6" creationId="{86E47A02-2377-D0B7-4C99-0386EB048CAE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8058378" sldId="295"/>
            <ac:spMk id="7" creationId="{FAF6DF51-1C08-C044-4E31-87394FECFDEA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6:08.312" v="382" actId="20577"/>
        <pc:sldMkLst>
          <pc:docMk/>
          <pc:sldMk cId="1153771742" sldId="296"/>
        </pc:sldMkLst>
        <pc:spChg chg="mod ord">
          <ac:chgData name="Katrin Hackett" userId="aa23af89-efdc-4c2e-9bdb-c14e4a233f5d" providerId="ADAL" clId="{04DA48F4-D0A5-4943-AEC1-9B09C0C275D0}" dt="2025-10-27T11:15:56.046" v="379" actId="6264"/>
          <ac:spMkLst>
            <pc:docMk/>
            <pc:sldMk cId="1153771742" sldId="296"/>
            <ac:spMk id="2" creationId="{3111C0AA-B98C-A4D0-B517-FCFF76CCAA49}"/>
          </ac:spMkLst>
        </pc:spChg>
        <pc:spChg chg="mod ord">
          <ac:chgData name="Katrin Hackett" userId="aa23af89-efdc-4c2e-9bdb-c14e4a233f5d" providerId="ADAL" clId="{04DA48F4-D0A5-4943-AEC1-9B09C0C275D0}" dt="2025-10-27T11:16:08.312" v="382" actId="20577"/>
          <ac:spMkLst>
            <pc:docMk/>
            <pc:sldMk cId="1153771742" sldId="296"/>
            <ac:spMk id="3" creationId="{5428E2F4-C1A8-7917-865D-593384912134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153771742" sldId="296"/>
            <ac:spMk id="4" creationId="{5390A91A-3ABA-E901-C52C-719E6B448BC4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153771742" sldId="296"/>
            <ac:spMk id="5" creationId="{EBD92E0B-33A6-89B0-5564-EFF67B18A018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53771742" sldId="296"/>
            <ac:spMk id="6" creationId="{DC4EC418-EBCA-7DFB-B55C-7B5F9D89086C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53771742" sldId="296"/>
            <ac:spMk id="7" creationId="{167F28F0-66CB-F690-2003-A5A41C23C7D8}"/>
          </ac:spMkLst>
        </pc:spChg>
        <pc:spChg chg="add del mod">
          <ac:chgData name="Katrin Hackett" userId="aa23af89-efdc-4c2e-9bdb-c14e4a233f5d" providerId="ADAL" clId="{04DA48F4-D0A5-4943-AEC1-9B09C0C275D0}" dt="2025-10-27T11:15:56.046" v="379" actId="6264"/>
          <ac:spMkLst>
            <pc:docMk/>
            <pc:sldMk cId="1153771742" sldId="296"/>
            <ac:spMk id="8" creationId="{C013D44A-6620-7E0E-523E-80DF3962FF1A}"/>
          </ac:spMkLst>
        </pc:spChg>
        <pc:spChg chg="add del mod">
          <ac:chgData name="Katrin Hackett" userId="aa23af89-efdc-4c2e-9bdb-c14e4a233f5d" providerId="ADAL" clId="{04DA48F4-D0A5-4943-AEC1-9B09C0C275D0}" dt="2025-10-27T11:15:56.046" v="379" actId="6264"/>
          <ac:spMkLst>
            <pc:docMk/>
            <pc:sldMk cId="1153771742" sldId="296"/>
            <ac:spMk id="9" creationId="{219C5F73-597D-7080-7DAF-55781D75E5D6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731" v="367" actId="27636"/>
        <pc:sldMkLst>
          <pc:docMk/>
          <pc:sldMk cId="3755459326" sldId="297"/>
        </pc:sldMkLst>
        <pc:spChg chg="mod ord">
          <ac:chgData name="Katrin Hackett" userId="aa23af89-efdc-4c2e-9bdb-c14e4a233f5d" providerId="ADAL" clId="{04DA48F4-D0A5-4943-AEC1-9B09C0C275D0}" dt="2025-10-27T11:15:06.731" v="367" actId="27636"/>
          <ac:spMkLst>
            <pc:docMk/>
            <pc:sldMk cId="3755459326" sldId="297"/>
            <ac:spMk id="2" creationId="{0F761EC6-AA0E-95BC-937B-E05B0F54C572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755459326" sldId="297"/>
            <ac:spMk id="3" creationId="{A49BF2C2-BC9A-95E3-BBB6-FF70AFEBBC06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755459326" sldId="297"/>
            <ac:spMk id="4" creationId="{E718FB7C-96C2-6294-0CBD-99FAADA60093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755459326" sldId="297"/>
            <ac:spMk id="5" creationId="{097FC895-04B0-519C-AB1D-CE7EEC5243EF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755459326" sldId="297"/>
            <ac:spMk id="6" creationId="{E3D45375-65FD-4012-E550-80DFF532D5E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755459326" sldId="297"/>
            <ac:spMk id="7" creationId="{CF35E96F-63E2-11D9-0685-5CDC2993F949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981976733" sldId="298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81976733" sldId="298"/>
            <ac:spMk id="2" creationId="{659409E3-1678-A708-FD59-13CBC45A73CA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81976733" sldId="298"/>
            <ac:spMk id="3" creationId="{73A2BBB2-3BF9-C195-0EB8-93C272EA222E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81976733" sldId="298"/>
            <ac:spMk id="4" creationId="{1E93E4F5-EBC3-87B7-A198-F054E5742E21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81976733" sldId="298"/>
            <ac:spMk id="5" creationId="{F2A01D54-9CC9-80F5-68E1-DE56F63A0295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81976733" sldId="298"/>
            <ac:spMk id="6" creationId="{C70B6878-6E39-00DB-7321-009261F9E800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81976733" sldId="298"/>
            <ac:spMk id="7" creationId="{4FA5752F-3976-2A39-986E-C423F86B02D9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731" v="368" actId="27636"/>
        <pc:sldMkLst>
          <pc:docMk/>
          <pc:sldMk cId="3930765149" sldId="299"/>
        </pc:sldMkLst>
        <pc:spChg chg="mod ord">
          <ac:chgData name="Katrin Hackett" userId="aa23af89-efdc-4c2e-9bdb-c14e4a233f5d" providerId="ADAL" clId="{04DA48F4-D0A5-4943-AEC1-9B09C0C275D0}" dt="2025-10-27T11:15:06.731" v="368" actId="27636"/>
          <ac:spMkLst>
            <pc:docMk/>
            <pc:sldMk cId="3930765149" sldId="299"/>
            <ac:spMk id="2" creationId="{B8C4A813-70A6-3365-B0DF-D39CED91C499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930765149" sldId="299"/>
            <ac:spMk id="3" creationId="{779DE232-B7D0-9F56-B787-6E863A572B74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930765149" sldId="299"/>
            <ac:spMk id="4" creationId="{1594E75D-E4A5-2706-B1FA-019BBC101FFF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930765149" sldId="299"/>
            <ac:spMk id="5" creationId="{47C5067A-E194-E87D-9793-D46007A96EBE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930765149" sldId="299"/>
            <ac:spMk id="6" creationId="{D7FEC8CF-4DFE-009B-0C74-7AD40FF30C5D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930765149" sldId="299"/>
            <ac:spMk id="7" creationId="{63E7FD4C-3E38-CA61-B10A-84F8E0A4EA60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731" v="369" actId="27636"/>
        <pc:sldMkLst>
          <pc:docMk/>
          <pc:sldMk cId="1164173619" sldId="300"/>
        </pc:sldMkLst>
        <pc:spChg chg="mod ord">
          <ac:chgData name="Katrin Hackett" userId="aa23af89-efdc-4c2e-9bdb-c14e4a233f5d" providerId="ADAL" clId="{04DA48F4-D0A5-4943-AEC1-9B09C0C275D0}" dt="2025-10-27T11:15:06.731" v="369" actId="27636"/>
          <ac:spMkLst>
            <pc:docMk/>
            <pc:sldMk cId="1164173619" sldId="300"/>
            <ac:spMk id="2" creationId="{50E5464F-AA6A-FF85-D43B-B45E8A0B998B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64173619" sldId="300"/>
            <ac:spMk id="3" creationId="{2BDE128D-4735-B9BF-A485-AAE39B8CBF24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164173619" sldId="300"/>
            <ac:spMk id="4" creationId="{54F2D87F-2DFD-2DCD-D872-FBD31C110CAB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164173619" sldId="300"/>
            <ac:spMk id="5" creationId="{405E5B52-17F1-1DF5-EAA2-8C10F4265F65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64173619" sldId="300"/>
            <ac:spMk id="6" creationId="{DBF6FC54-C8A4-70A4-F034-9465AC4CCC7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64173619" sldId="300"/>
            <ac:spMk id="7" creationId="{B92484C3-2F1C-7B8F-2735-1167597F8683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15788146" sldId="301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15788146" sldId="301"/>
            <ac:spMk id="2" creationId="{125EB520-875C-CD8C-4708-2AF51820957D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5788146" sldId="301"/>
            <ac:spMk id="3" creationId="{932BD83D-3C2C-82B5-8B87-1643E0948758}"/>
          </ac:spMkLst>
        </pc:spChg>
        <pc:spChg chg="add del mod ord">
          <ac:chgData name="Katrin Hackett" userId="aa23af89-efdc-4c2e-9bdb-c14e4a233f5d" providerId="ADAL" clId="{04DA48F4-D0A5-4943-AEC1-9B09C0C275D0}" dt="2025-10-27T11:09:36.306" v="297" actId="700"/>
          <ac:spMkLst>
            <pc:docMk/>
            <pc:sldMk cId="115788146" sldId="301"/>
            <ac:spMk id="4" creationId="{8BC2159D-4FB9-DDBD-9E84-DC5280152C08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5788146" sldId="301"/>
            <ac:spMk id="5" creationId="{28DBFC5D-A8FE-615D-4139-1D76CDB7C6DC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15788146" sldId="301"/>
            <ac:spMk id="6" creationId="{F58BDCDE-2604-CDE9-62DE-DC43B2C1A3B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5788146" sldId="301"/>
            <ac:spMk id="7" creationId="{F5717009-B0CC-727B-C610-B677DF56EA7A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15788146" sldId="301"/>
            <ac:spMk id="8" creationId="{CFC0D164-3BE0-3C41-0858-2581029572D8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943344815" sldId="302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943344815" sldId="302"/>
            <ac:spMk id="2" creationId="{8903E740-9756-57B3-AB61-A3D90118579E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943344815" sldId="302"/>
            <ac:spMk id="3" creationId="{001CF58C-B203-6719-FE8E-88F7F2DD08A4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3344815" sldId="302"/>
            <ac:spMk id="4" creationId="{2B2C024C-F437-2F7C-40DE-53CB332FD69C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3344815" sldId="302"/>
            <ac:spMk id="5" creationId="{2AB1DA1C-14F4-0520-B98C-005555B9A61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3344815" sldId="302"/>
            <ac:spMk id="6" creationId="{3C8BA907-B76B-6C5C-4075-12414399284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943344815" sldId="302"/>
            <ac:spMk id="7" creationId="{F14B3A6E-BBAE-8207-C174-0E2CB72AE033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9511180" sldId="303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511180" sldId="303"/>
            <ac:spMk id="2" creationId="{8492FA79-3EE7-C5A5-61AE-1664C90714B9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511180" sldId="303"/>
            <ac:spMk id="3" creationId="{D14E4EC1-4EA9-9860-C01D-77BAA7832256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511180" sldId="303"/>
            <ac:spMk id="4" creationId="{625751E8-AFCE-0A1F-035B-FD4ADDA1A207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511180" sldId="303"/>
            <ac:spMk id="5" creationId="{37334BD4-7D1D-727F-1D98-0C0838BC5F83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511180" sldId="303"/>
            <ac:spMk id="6" creationId="{53C82A4E-5712-2C02-5565-1DA4E218757D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511180" sldId="303"/>
            <ac:spMk id="7" creationId="{EA57DCF1-BBC4-1F71-83E3-BFADDB155810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723451923" sldId="304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723451923" sldId="304"/>
            <ac:spMk id="2" creationId="{C9C43899-0DD9-C88B-3D5C-8D5C2B364604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23451923" sldId="304"/>
            <ac:spMk id="3" creationId="{FB130692-35D7-C12A-E637-99F467BAA69C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23451923" sldId="304"/>
            <ac:spMk id="4" creationId="{17F997CE-847D-9C98-A925-0C0C2FDCA299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23451923" sldId="304"/>
            <ac:spMk id="5" creationId="{37334BD4-7D1D-727F-1D98-0C0838BC5F83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723451923" sldId="304"/>
            <ac:spMk id="6" creationId="{13D2A791-0A1A-9D7D-E01C-120A3E086702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723451923" sldId="304"/>
            <ac:spMk id="7" creationId="{790F76F1-3398-1FEB-07D6-C5598B1F344C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7414581" sldId="305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7414581" sldId="305"/>
            <ac:spMk id="2" creationId="{6C7D5581-2CB8-0200-8B48-F6BE697AA01E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7414581" sldId="305"/>
            <ac:spMk id="3" creationId="{C7D08F95-4D78-2A52-38F7-7B7114E60576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7414581" sldId="305"/>
            <ac:spMk id="4" creationId="{8860728D-FD88-3092-6515-7FBB6C60545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7414581" sldId="305"/>
            <ac:spMk id="5" creationId="{37334BD4-7D1D-727F-1D98-0C0838BC5F83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7414581" sldId="305"/>
            <ac:spMk id="6" creationId="{8F05DA51-9529-0E5B-28C8-AA5B26285FC2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7414581" sldId="305"/>
            <ac:spMk id="7" creationId="{2E6CDD70-B2EB-6ADA-A593-2A3BE81233F9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926063204" sldId="306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926063204" sldId="306"/>
            <ac:spMk id="2" creationId="{E6635793-2557-27CB-87B5-98DBF78B0635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26063204" sldId="306"/>
            <ac:spMk id="3" creationId="{3B5D578F-5220-EA88-4269-A7E021CB48A3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26063204" sldId="306"/>
            <ac:spMk id="4" creationId="{465FB6D9-8C50-F6F1-D1E8-267A181817E9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926063204" sldId="306"/>
            <ac:spMk id="5" creationId="{02711C44-22FE-1547-CDE7-A2CCE1C16F93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26063204" sldId="306"/>
            <ac:spMk id="6" creationId="{6A17000F-6809-9D4D-BFDC-21C64CC2CC5D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926063204" sldId="306"/>
            <ac:spMk id="7" creationId="{BC872201-C1EB-12FF-7E73-C0717946876C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259990127" sldId="307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259990127" sldId="307"/>
            <ac:spMk id="2" creationId="{A1511FBE-A899-65B8-AAAB-131B9D38BDC3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259990127" sldId="307"/>
            <ac:spMk id="3" creationId="{3B5D578F-5220-EA88-4269-A7E021CB48A3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259990127" sldId="307"/>
            <ac:spMk id="4" creationId="{FB88F274-6865-A191-2713-05FD446D9965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259990127" sldId="307"/>
            <ac:spMk id="5" creationId="{56322A4F-FDA7-0394-52D4-EDEB1074DBBE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259990127" sldId="307"/>
            <ac:spMk id="6" creationId="{8FF34A70-1C52-8501-69D1-AB2A5FE81B56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259990127" sldId="307"/>
            <ac:spMk id="7" creationId="{67D3D202-9D31-401B-AC87-5D359E9453C6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382885515" sldId="308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382885515" sldId="308"/>
            <ac:spMk id="2" creationId="{D5A05532-3CB8-91A7-432E-146BDB2BC567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382885515" sldId="308"/>
            <ac:spMk id="3" creationId="{3B5D578F-5220-EA88-4269-A7E021CB48A3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382885515" sldId="308"/>
            <ac:spMk id="4" creationId="{670CA89B-515A-536B-9823-D0D16FFCCC73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382885515" sldId="308"/>
            <ac:spMk id="5" creationId="{52BBFEE5-DBA1-38A1-A477-5C59859C5293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382885515" sldId="308"/>
            <ac:spMk id="6" creationId="{747629DA-8F73-169B-B983-C9618F5E6925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382885515" sldId="308"/>
            <ac:spMk id="8" creationId="{81227E20-5227-B43B-04D4-408543237557}"/>
          </ac:spMkLst>
        </pc:spChg>
      </pc:sldChg>
      <pc:sldChg chg="addSp delSp modSp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470357734" sldId="309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70357734" sldId="309"/>
            <ac:spMk id="2" creationId="{58D9D58F-9BED-2E19-914F-441C3C506686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470357734" sldId="309"/>
            <ac:spMk id="3" creationId="{4679AC82-AF51-F07B-422E-A264C5E89628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70357734" sldId="309"/>
            <ac:spMk id="4" creationId="{B4D3F59B-5F6F-2B3F-52D1-C7548DAA9685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470357734" sldId="309"/>
            <ac:spMk id="5" creationId="{6E9CB493-38A5-5432-2805-7CD6DEA6E097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70357734" sldId="309"/>
            <ac:spMk id="6" creationId="{B54578C2-17FC-2FF0-0CD2-9037EBB2410B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470357734" sldId="309"/>
            <ac:spMk id="7" creationId="{9C762BAF-8186-143E-13F0-11B62C2F8EF8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4282768093" sldId="310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82768093" sldId="310"/>
            <ac:spMk id="2" creationId="{691E40DA-7DF6-BF98-1149-85ED7ECA90D6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82768093" sldId="310"/>
            <ac:spMk id="3" creationId="{9A9F9686-FBF6-0970-DF96-5D2F5C59C073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282768093" sldId="310"/>
            <ac:spMk id="4" creationId="{12FD4AFB-9030-9E43-1D27-DA044690DD02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4282768093" sldId="310"/>
            <ac:spMk id="5" creationId="{92FB87AD-7B23-6C98-ACE3-B1CD1D353D2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82768093" sldId="310"/>
            <ac:spMk id="6" creationId="{89ECFB8B-3C44-56CA-EDAF-A6D4F219698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4282768093" sldId="310"/>
            <ac:spMk id="7" creationId="{B08FF342-C942-5DBD-6106-A86673C94895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554840665" sldId="311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554840665" sldId="311"/>
            <ac:spMk id="2" creationId="{C5066638-4EF1-9699-A3D2-C8C303174761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54840665" sldId="311"/>
            <ac:spMk id="3" creationId="{9A9F9686-FBF6-0970-DF96-5D2F5C59C073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54840665" sldId="311"/>
            <ac:spMk id="4" creationId="{416D1F39-A396-96D6-6CA5-C0A7655D2169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54840665" sldId="311"/>
            <ac:spMk id="5" creationId="{4B40EDFD-02DC-F6B0-0D65-17CF8D22557A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54840665" sldId="311"/>
            <ac:spMk id="6" creationId="{5AE8F85D-08E0-2AE3-A33E-C5766803F7CA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554840665" sldId="311"/>
            <ac:spMk id="8" creationId="{3128D5CA-21AF-AC7F-94E9-96712C6D6E88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536724860" sldId="312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36724860" sldId="312"/>
            <ac:spMk id="2" creationId="{46015FAE-C9D7-5729-4C55-F0B270A97E69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36724860" sldId="312"/>
            <ac:spMk id="3" creationId="{C6D1505B-AA2C-E468-6136-6074CCCB8FE8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536724860" sldId="312"/>
            <ac:spMk id="4" creationId="{1146554F-D130-A2C3-E9DE-ECED4C09F337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536724860" sldId="312"/>
            <ac:spMk id="5" creationId="{80BFF72D-AB15-F14C-42F8-F06FA5995B54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36724860" sldId="312"/>
            <ac:spMk id="6" creationId="{766DE9F9-5267-3623-5866-2064EB5E73FF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536724860" sldId="312"/>
            <ac:spMk id="7" creationId="{D012C61C-F1A0-C376-B069-EEA46613B72A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1096025871" sldId="313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96025871" sldId="313"/>
            <ac:spMk id="2" creationId="{B50A4D17-0BCF-A755-B494-A3CD476FA701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96025871" sldId="313"/>
            <ac:spMk id="3" creationId="{C6D1505B-AA2C-E468-6136-6074CCCB8FE8}"/>
          </ac:spMkLst>
        </pc:spChg>
        <pc:spChg chg="add del mod ord">
          <ac:chgData name="Katrin Hackett" userId="aa23af89-efdc-4c2e-9bdb-c14e4a233f5d" providerId="ADAL" clId="{04DA48F4-D0A5-4943-AEC1-9B09C0C275D0}" dt="2025-10-27T11:15:01.031" v="365" actId="6264"/>
          <ac:spMkLst>
            <pc:docMk/>
            <pc:sldMk cId="1096025871" sldId="313"/>
            <ac:spMk id="4" creationId="{08EE3222-1130-1968-6601-BA33753A8BE8}"/>
          </ac:spMkLst>
        </pc:spChg>
        <pc:spChg chg="add del mod">
          <ac:chgData name="Katrin Hackett" userId="aa23af89-efdc-4c2e-9bdb-c14e4a233f5d" providerId="ADAL" clId="{04DA48F4-D0A5-4943-AEC1-9B09C0C275D0}" dt="2025-10-27T11:15:01.031" v="365" actId="6264"/>
          <ac:spMkLst>
            <pc:docMk/>
            <pc:sldMk cId="1096025871" sldId="313"/>
            <ac:spMk id="5" creationId="{32FE4268-9BD8-3B7C-4882-B77D81F605BA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96025871" sldId="313"/>
            <ac:spMk id="6" creationId="{C20755CF-EB6C-BEF8-F997-E04D97B46532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96025871" sldId="313"/>
            <ac:spMk id="7" creationId="{C0AA30AE-157C-E407-D7E4-CCD10CFE69B0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1096025871" sldId="313"/>
            <ac:spMk id="8" creationId="{CE7861D3-3F6D-2D77-75F8-967C17E4E238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1096025871" sldId="313"/>
            <ac:spMk id="9" creationId="{36864A4D-AC2A-DE15-6031-A5040A0643B5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3060266367" sldId="316"/>
        </pc:sldMkLst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060266367" sldId="316"/>
            <ac:spMk id="2" creationId="{37023F19-3621-69AF-9617-CB828D2ECFD8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060266367" sldId="316"/>
            <ac:spMk id="3" creationId="{A925630D-ADD8-6C7E-714E-FAE4DB2F9176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060266367" sldId="316"/>
            <ac:spMk id="4" creationId="{2376AD8D-0AC8-6E0F-FE3E-10568891F96A}"/>
          </ac:spMkLst>
        </pc:spChg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3060266367" sldId="316"/>
            <ac:spMk id="5" creationId="{79217C9F-D9F8-BCC0-224D-B6EA01077751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060266367" sldId="316"/>
            <ac:spMk id="6" creationId="{362BFD7C-BC4E-FE7D-7003-7ADBF6FE590E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3060266367" sldId="316"/>
            <ac:spMk id="7" creationId="{E853DD2D-E9A3-C6C0-6D5C-19EB0EB25DC2}"/>
          </ac:spMkLst>
        </pc:spChg>
      </pc:sldChg>
      <pc:sldChg chg="addSp delSp modSp mod modClrScheme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911267866" sldId="317"/>
        </pc:sldMkLst>
        <pc:spChg chg="add del mo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11267866" sldId="317"/>
            <ac:spMk id="2" creationId="{CFBD3795-2D06-8CCE-6C5A-C9ADDF17DD60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267866" sldId="317"/>
            <ac:spMk id="3" creationId="{A925630D-ADD8-6C7E-714E-FAE4DB2F9176}"/>
          </ac:spMkLst>
        </pc:spChg>
        <pc:spChg chg="add del mod ord">
          <ac:chgData name="Katrin Hackett" userId="aa23af89-efdc-4c2e-9bdb-c14e4a233f5d" providerId="ADAL" clId="{04DA48F4-D0A5-4943-AEC1-9B09C0C275D0}" dt="2025-10-27T11:14:14.215" v="352" actId="6264"/>
          <ac:spMkLst>
            <pc:docMk/>
            <pc:sldMk cId="2911267866" sldId="317"/>
            <ac:spMk id="4" creationId="{0D4D93FE-00CC-6134-A1E7-674E96FBBD5B}"/>
          </ac:spMkLst>
        </pc:spChg>
        <pc:spChg chg="add del mod">
          <ac:chgData name="Katrin Hackett" userId="aa23af89-efdc-4c2e-9bdb-c14e4a233f5d" providerId="ADAL" clId="{04DA48F4-D0A5-4943-AEC1-9B09C0C275D0}" dt="2025-10-27T11:14:14.215" v="352" actId="6264"/>
          <ac:spMkLst>
            <pc:docMk/>
            <pc:sldMk cId="2911267866" sldId="317"/>
            <ac:spMk id="5" creationId="{788A0E5B-C03A-BC57-4211-C24B7AC0253E}"/>
          </ac:spMkLst>
        </pc:spChg>
        <pc:spChg chg="add del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267866" sldId="317"/>
            <ac:spMk id="6" creationId="{F79E82CF-5633-52B9-692F-C6217897BACC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267866" sldId="317"/>
            <ac:spMk id="7" creationId="{BBD03B33-B52A-03C4-D35C-E0B94BCC94BB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911267866" sldId="317"/>
            <ac:spMk id="8" creationId="{AF2E6DF8-E0A8-343D-A535-EF9C89908E29}"/>
          </ac:spMkLst>
        </pc:spChg>
        <pc:spChg chg="add del mod ord">
          <ac:chgData name="Katrin Hackett" userId="aa23af89-efdc-4c2e-9bdb-c14e4a233f5d" providerId="ADAL" clId="{04DA48F4-D0A5-4943-AEC1-9B09C0C275D0}" dt="2025-10-27T10:57:03.071" v="195" actId="6264"/>
          <ac:spMkLst>
            <pc:docMk/>
            <pc:sldMk cId="2911267866" sldId="317"/>
            <ac:spMk id="12" creationId="{5ACB21C0-B7A6-B9D5-B22A-1EEDACFA1527}"/>
          </ac:spMkLst>
        </pc:spChg>
      </pc:sldChg>
      <pc:sldChg chg="addSp delSp modSp mod ord setBg chgLayout">
        <pc:chgData name="Katrin Hackett" userId="aa23af89-efdc-4c2e-9bdb-c14e4a233f5d" providerId="ADAL" clId="{04DA48F4-D0A5-4943-AEC1-9B09C0C275D0}" dt="2025-10-27T13:37:01.373" v="391" actId="478"/>
        <pc:sldMkLst>
          <pc:docMk/>
          <pc:sldMk cId="3726484194" sldId="318"/>
        </pc:sldMkLst>
        <pc:spChg chg="add del mod">
          <ac:chgData name="Katrin Hackett" userId="aa23af89-efdc-4c2e-9bdb-c14e4a233f5d" providerId="ADAL" clId="{04DA48F4-D0A5-4943-AEC1-9B09C0C275D0}" dt="2025-10-27T10:57:14.501" v="196" actId="6264"/>
          <ac:spMkLst>
            <pc:docMk/>
            <pc:sldMk cId="3726484194" sldId="318"/>
            <ac:spMk id="2" creationId="{6945E456-7BB4-B1D9-F334-3A87DBFE27C5}"/>
          </ac:spMkLst>
        </pc:spChg>
        <pc:spChg chg="add mod ord">
          <ac:chgData name="Katrin Hackett" userId="aa23af89-efdc-4c2e-9bdb-c14e4a233f5d" providerId="ADAL" clId="{04DA48F4-D0A5-4943-AEC1-9B09C0C275D0}" dt="2025-10-27T10:57:14.501" v="196" actId="6264"/>
          <ac:spMkLst>
            <pc:docMk/>
            <pc:sldMk cId="3726484194" sldId="318"/>
            <ac:spMk id="3" creationId="{42789C72-AB49-7CF7-DFB0-365963AEA14B}"/>
          </ac:spMkLst>
        </pc:spChg>
        <pc:spChg chg="add del mod">
          <ac:chgData name="Katrin Hackett" userId="aa23af89-efdc-4c2e-9bdb-c14e4a233f5d" providerId="ADAL" clId="{04DA48F4-D0A5-4943-AEC1-9B09C0C275D0}" dt="2025-10-27T13:37:01.373" v="391" actId="478"/>
          <ac:spMkLst>
            <pc:docMk/>
            <pc:sldMk cId="3726484194" sldId="318"/>
            <ac:spMk id="4" creationId="{15536DCD-F79D-58C0-2F38-AF96E3D90FAA}"/>
          </ac:spMkLst>
        </pc:spChg>
        <pc:spChg chg="add del mod ord">
          <ac:chgData name="Katrin Hackett" userId="aa23af89-efdc-4c2e-9bdb-c14e4a233f5d" providerId="ADAL" clId="{04DA48F4-D0A5-4943-AEC1-9B09C0C275D0}" dt="2025-10-27T10:57:14.501" v="196" actId="6264"/>
          <ac:spMkLst>
            <pc:docMk/>
            <pc:sldMk cId="3726484194" sldId="318"/>
            <ac:spMk id="11" creationId="{9DD82876-FE99-44F6-3A77-46764DF10CB5}"/>
          </ac:spMkLst>
        </pc:spChg>
        <pc:picChg chg="add del mod ord">
          <ac:chgData name="Katrin Hackett" userId="aa23af89-efdc-4c2e-9bdb-c14e4a233f5d" providerId="ADAL" clId="{04DA48F4-D0A5-4943-AEC1-9B09C0C275D0}" dt="2025-10-27T13:37:01.373" v="391" actId="478"/>
          <ac:picMkLst>
            <pc:docMk/>
            <pc:sldMk cId="3726484194" sldId="318"/>
            <ac:picMk id="9" creationId="{C15A5C11-E229-FCC3-08F3-F03480E96237}"/>
          </ac:picMkLst>
        </pc:picChg>
      </pc:sldChg>
      <pc:sldChg chg="addSp delSp modSp add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2238873659" sldId="319"/>
        </pc:sldMkLst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238873659" sldId="319"/>
            <ac:spMk id="2" creationId="{F2D830C2-1C4D-AB01-5BFF-07A6DE586E0B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238873659" sldId="319"/>
            <ac:spMk id="3" creationId="{C848FDF2-1EB6-64B7-526A-7FBE1ACE3E63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238873659" sldId="319"/>
            <ac:spMk id="4" creationId="{9588C113-61BD-09EA-7F5C-C0ED78D9B8BB}"/>
          </ac:spMkLst>
        </pc:spChg>
        <pc:spChg chg="del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2238873659" sldId="319"/>
            <ac:spMk id="6" creationId="{69F3C0B9-18F3-A05F-87A1-F00ECDE64929}"/>
          </ac:spMkLst>
        </pc:spChg>
      </pc:sldChg>
      <pc:sldChg chg="addSp delSp modSp add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561835135" sldId="320"/>
        </pc:sldMkLst>
        <pc:spChg chg="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61835135" sldId="320"/>
            <ac:spMk id="2" creationId="{919D763D-C481-281A-1CB8-210526DE10AA}"/>
          </ac:spMkLst>
        </pc:spChg>
        <pc:spChg chg="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61835135" sldId="320"/>
            <ac:spMk id="3" creationId="{52559D6C-8253-FB62-9F9D-73DB01E046CB}"/>
          </ac:spMkLst>
        </pc:spChg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61835135" sldId="320"/>
            <ac:spMk id="4" creationId="{00E32856-9852-C64D-2D9C-30E86398F886}"/>
          </ac:spMkLst>
        </pc:spChg>
        <pc:spChg chg="add mod or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561835135" sldId="320"/>
            <ac:spMk id="5" creationId="{4B464DBA-310E-4B38-D0D1-1B00F6504381}"/>
          </ac:spMkLst>
        </pc:spChg>
      </pc:sldChg>
      <pc:sldChg chg="addSp delSp modSp add mod modClrScheme chgLayout">
        <pc:chgData name="Katrin Hackett" userId="aa23af89-efdc-4c2e-9bdb-c14e4a233f5d" providerId="ADAL" clId="{04DA48F4-D0A5-4943-AEC1-9B09C0C275D0}" dt="2025-10-27T11:15:20.501" v="371" actId="20577"/>
        <pc:sldMkLst>
          <pc:docMk/>
          <pc:sldMk cId="825006066" sldId="321"/>
        </pc:sldMkLst>
        <pc:spChg chg="add del mod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825006066" sldId="321"/>
            <ac:spMk id="2" creationId="{AF617AC3-EC0D-7607-A9BC-3CF2CBCC2FD8}"/>
          </ac:spMkLst>
        </pc:spChg>
        <pc:spChg chg="mod ord">
          <ac:chgData name="Katrin Hackett" userId="aa23af89-efdc-4c2e-9bdb-c14e4a233f5d" providerId="ADAL" clId="{04DA48F4-D0A5-4943-AEC1-9B09C0C275D0}" dt="2025-10-27T11:15:20.501" v="371" actId="20577"/>
          <ac:spMkLst>
            <pc:docMk/>
            <pc:sldMk cId="825006066" sldId="321"/>
            <ac:spMk id="3" creationId="{1D2B0AC0-45D5-EEE5-44B6-96F8662F7722}"/>
          </ac:spMkLst>
        </pc:spChg>
        <pc:spChg chg="del">
          <ac:chgData name="Katrin Hackett" userId="aa23af89-efdc-4c2e-9bdb-c14e4a233f5d" providerId="ADAL" clId="{04DA48F4-D0A5-4943-AEC1-9B09C0C275D0}" dt="2025-10-27T11:15:06.650" v="366" actId="6264"/>
          <ac:spMkLst>
            <pc:docMk/>
            <pc:sldMk cId="825006066" sldId="321"/>
            <ac:spMk id="4" creationId="{F302A8AA-7433-9A52-88F7-2C2DA869CF89}"/>
          </ac:spMkLst>
        </pc:spChg>
        <pc:spChg chg="add del mod ord">
          <ac:chgData name="Katrin Hackett" userId="aa23af89-efdc-4c2e-9bdb-c14e4a233f5d" providerId="ADAL" clId="{04DA48F4-D0A5-4943-AEC1-9B09C0C275D0}" dt="2025-10-27T11:15:18.224" v="370" actId="700"/>
          <ac:spMkLst>
            <pc:docMk/>
            <pc:sldMk cId="825006066" sldId="321"/>
            <ac:spMk id="5" creationId="{99B49B54-FE4D-E82C-DE87-FD4A312EACE8}"/>
          </ac:spMkLst>
        </pc:spChg>
        <pc:spChg chg="add mod ord">
          <ac:chgData name="Katrin Hackett" userId="aa23af89-efdc-4c2e-9bdb-c14e4a233f5d" providerId="ADAL" clId="{04DA48F4-D0A5-4943-AEC1-9B09C0C275D0}" dt="2025-10-27T11:15:18.224" v="370" actId="700"/>
          <ac:spMkLst>
            <pc:docMk/>
            <pc:sldMk cId="825006066" sldId="321"/>
            <ac:spMk id="6" creationId="{14953BC2-7696-C02D-502C-DFA3B860F3E7}"/>
          </ac:spMkLst>
        </pc:spChg>
      </pc:sldChg>
      <pc:sldChg chg="new mod chgLayout">
        <pc:chgData name="Katrin Hackett" userId="aa23af89-efdc-4c2e-9bdb-c14e4a233f5d" providerId="ADAL" clId="{04DA48F4-D0A5-4943-AEC1-9B09C0C275D0}" dt="2025-10-27T11:15:06.650" v="366" actId="6264"/>
        <pc:sldMkLst>
          <pc:docMk/>
          <pc:sldMk cId="65286282" sldId="322"/>
        </pc:sldMkLst>
      </pc:sldChg>
      <pc:sldChg chg="delSp new del mod setBg modClrScheme chgLayout">
        <pc:chgData name="Katrin Hackett" userId="aa23af89-efdc-4c2e-9bdb-c14e4a233f5d" providerId="ADAL" clId="{04DA48F4-D0A5-4943-AEC1-9B09C0C275D0}" dt="2025-10-27T13:38:16.163" v="397" actId="47"/>
        <pc:sldMkLst>
          <pc:docMk/>
          <pc:sldMk cId="3237103687" sldId="323"/>
        </pc:sldMkLst>
        <pc:spChg chg="del">
          <ac:chgData name="Katrin Hackett" userId="aa23af89-efdc-4c2e-9bdb-c14e4a233f5d" providerId="ADAL" clId="{04DA48F4-D0A5-4943-AEC1-9B09C0C275D0}" dt="2025-10-27T13:37:22.217" v="393" actId="700"/>
          <ac:spMkLst>
            <pc:docMk/>
            <pc:sldMk cId="3237103687" sldId="323"/>
            <ac:spMk id="2" creationId="{B2857EA9-FA24-55A6-7290-2DC456CAAC58}"/>
          </ac:spMkLst>
        </pc:spChg>
        <pc:spChg chg="del">
          <ac:chgData name="Katrin Hackett" userId="aa23af89-efdc-4c2e-9bdb-c14e4a233f5d" providerId="ADAL" clId="{04DA48F4-D0A5-4943-AEC1-9B09C0C275D0}" dt="2025-10-27T13:37:22.217" v="393" actId="700"/>
          <ac:spMkLst>
            <pc:docMk/>
            <pc:sldMk cId="3237103687" sldId="323"/>
            <ac:spMk id="3" creationId="{4050CE78-FD93-8393-D711-245C60C99941}"/>
          </ac:spMkLst>
        </pc:spChg>
      </pc:sldChg>
      <pc:sldMasterChg chg="modSp addSldLayout modSldLayout">
        <pc:chgData name="Katrin Hackett" userId="aa23af89-efdc-4c2e-9bdb-c14e4a233f5d" providerId="ADAL" clId="{04DA48F4-D0A5-4943-AEC1-9B09C0C275D0}" dt="2025-10-27T11:14:48.311" v="364" actId="14100"/>
        <pc:sldMasterMkLst>
          <pc:docMk/>
          <pc:sldMasterMk cId="3936354946" sldId="2147483648"/>
        </pc:sldMasterMkLst>
        <pc:spChg chg="mod">
          <ac:chgData name="Katrin Hackett" userId="aa23af89-efdc-4c2e-9bdb-c14e4a233f5d" providerId="ADAL" clId="{04DA48F4-D0A5-4943-AEC1-9B09C0C275D0}" dt="2025-10-24T08:53:13.518" v="27" actId="113"/>
          <ac:spMkLst>
            <pc:docMk/>
            <pc:sldMasterMk cId="3936354946" sldId="2147483648"/>
            <ac:spMk id="3" creationId="{59020C58-45D4-472A-8C5B-D3F55DF832AF}"/>
          </ac:spMkLst>
        </pc:spChg>
        <pc:sldLayoutChg chg="modSp mod">
          <pc:chgData name="Katrin Hackett" userId="aa23af89-efdc-4c2e-9bdb-c14e4a233f5d" providerId="ADAL" clId="{04DA48F4-D0A5-4943-AEC1-9B09C0C275D0}" dt="2025-10-27T10:56:31.098" v="192" actId="1076"/>
          <pc:sldLayoutMkLst>
            <pc:docMk/>
            <pc:sldMasterMk cId="3936354946" sldId="2147483648"/>
            <pc:sldLayoutMk cId="3363119167" sldId="2147483649"/>
          </pc:sldLayoutMkLst>
          <pc:spChg chg="mod">
            <ac:chgData name="Katrin Hackett" userId="aa23af89-efdc-4c2e-9bdb-c14e4a233f5d" providerId="ADAL" clId="{04DA48F4-D0A5-4943-AEC1-9B09C0C275D0}" dt="2025-10-27T10:56:31.098" v="192" actId="1076"/>
            <ac:spMkLst>
              <pc:docMk/>
              <pc:sldMasterMk cId="3936354946" sldId="2147483648"/>
              <pc:sldLayoutMk cId="3363119167" sldId="2147483649"/>
              <ac:spMk id="3" creationId="{E9ED4EEB-2E33-4118-A846-E14C125DDBDD}"/>
            </ac:spMkLst>
          </pc:spChg>
          <pc:picChg chg="mod">
            <ac:chgData name="Katrin Hackett" userId="aa23af89-efdc-4c2e-9bdb-c14e4a233f5d" providerId="ADAL" clId="{04DA48F4-D0A5-4943-AEC1-9B09C0C275D0}" dt="2025-10-27T10:56:27.052" v="191" actId="1076"/>
            <ac:picMkLst>
              <pc:docMk/>
              <pc:sldMasterMk cId="3936354946" sldId="2147483648"/>
              <pc:sldLayoutMk cId="3363119167" sldId="2147483649"/>
              <ac:picMk id="7" creationId="{375DBA74-3FFD-F3D6-DEC3-5AFCF60139C8}"/>
            </ac:picMkLst>
          </pc:picChg>
        </pc:sldLayoutChg>
        <pc:sldLayoutChg chg="modSp mod">
          <pc:chgData name="Katrin Hackett" userId="aa23af89-efdc-4c2e-9bdb-c14e4a233f5d" providerId="ADAL" clId="{04DA48F4-D0A5-4943-AEC1-9B09C0C275D0}" dt="2025-10-27T11:12:57.689" v="328" actId="1076"/>
          <pc:sldLayoutMkLst>
            <pc:docMk/>
            <pc:sldMasterMk cId="3936354946" sldId="2147483648"/>
            <pc:sldLayoutMk cId="1441165469" sldId="2147483650"/>
          </pc:sldLayoutMkLst>
          <pc:spChg chg="mod">
            <ac:chgData name="Katrin Hackett" userId="aa23af89-efdc-4c2e-9bdb-c14e4a233f5d" providerId="ADAL" clId="{04DA48F4-D0A5-4943-AEC1-9B09C0C275D0}" dt="2025-10-27T10:56:41.548" v="194" actId="113"/>
            <ac:spMkLst>
              <pc:docMk/>
              <pc:sldMasterMk cId="3936354946" sldId="2147483648"/>
              <pc:sldLayoutMk cId="1441165469" sldId="2147483650"/>
              <ac:spMk id="2" creationId="{56869CE4-BB35-4834-807C-416A52EDF9B6}"/>
            </ac:spMkLst>
          </pc:spChg>
          <pc:spChg chg="mod">
            <ac:chgData name="Katrin Hackett" userId="aa23af89-efdc-4c2e-9bdb-c14e4a233f5d" providerId="ADAL" clId="{04DA48F4-D0A5-4943-AEC1-9B09C0C275D0}" dt="2025-10-27T11:12:57.689" v="328" actId="1076"/>
            <ac:spMkLst>
              <pc:docMk/>
              <pc:sldMasterMk cId="3936354946" sldId="2147483648"/>
              <pc:sldLayoutMk cId="1441165469" sldId="2147483650"/>
              <ac:spMk id="3" creationId="{6EC3013D-CB51-447A-AF7C-E6A47C6D8DB3}"/>
            </ac:spMkLst>
          </pc:spChg>
        </pc:sldLayoutChg>
        <pc:sldLayoutChg chg="add mod modTransition">
          <pc:chgData name="Katrin Hackett" userId="aa23af89-efdc-4c2e-9bdb-c14e4a233f5d" providerId="ADAL" clId="{04DA48F4-D0A5-4943-AEC1-9B09C0C275D0}" dt="2025-10-24T09:00:05.438" v="77" actId="2890"/>
          <pc:sldLayoutMkLst>
            <pc:docMk/>
            <pc:sldMasterMk cId="3936354946" sldId="2147483648"/>
            <pc:sldLayoutMk cId="94693859" sldId="2147483656"/>
          </pc:sldLayoutMkLst>
        </pc:sldLayoutChg>
        <pc:sldLayoutChg chg="modSp add mod modTransition">
          <pc:chgData name="Katrin Hackett" userId="aa23af89-efdc-4c2e-9bdb-c14e4a233f5d" providerId="ADAL" clId="{04DA48F4-D0A5-4943-AEC1-9B09C0C275D0}" dt="2025-10-27T11:14:48.311" v="364" actId="14100"/>
          <pc:sldLayoutMkLst>
            <pc:docMk/>
            <pc:sldMasterMk cId="3936354946" sldId="2147483648"/>
            <pc:sldLayoutMk cId="1297708008" sldId="2147483656"/>
          </pc:sldLayoutMkLst>
          <pc:spChg chg="mod">
            <ac:chgData name="Katrin Hackett" userId="aa23af89-efdc-4c2e-9bdb-c14e4a233f5d" providerId="ADAL" clId="{04DA48F4-D0A5-4943-AEC1-9B09C0C275D0}" dt="2025-10-27T11:13:56.321" v="351" actId="14100"/>
            <ac:spMkLst>
              <pc:docMk/>
              <pc:sldMasterMk cId="3936354946" sldId="2147483648"/>
              <pc:sldLayoutMk cId="1297708008" sldId="2147483656"/>
              <ac:spMk id="2" creationId="{56869CE4-BB35-4834-807C-416A52EDF9B6}"/>
            </ac:spMkLst>
          </pc:spChg>
          <pc:spChg chg="mod">
            <ac:chgData name="Katrin Hackett" userId="aa23af89-efdc-4c2e-9bdb-c14e4a233f5d" providerId="ADAL" clId="{04DA48F4-D0A5-4943-AEC1-9B09C0C275D0}" dt="2025-10-27T11:14:48.311" v="364" actId="14100"/>
            <ac:spMkLst>
              <pc:docMk/>
              <pc:sldMasterMk cId="3936354946" sldId="2147483648"/>
              <pc:sldLayoutMk cId="1297708008" sldId="2147483656"/>
              <ac:spMk id="3" creationId="{6EC3013D-CB51-447A-AF7C-E6A47C6D8DB3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F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75DBA74-3FFD-F3D6-DEC3-5AFCF60139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E07CAE-DD23-4639-A15A-18E76247A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818312"/>
            <a:ext cx="5486400" cy="161068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D4EEB-2E33-4118-A846-E14C125DD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32357"/>
            <a:ext cx="5486400" cy="524256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D3448-C851-4FB2-9AB9-691C38547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0F2AC-3DF1-4319-83B8-BF52FD8B3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095C1-03BB-4652-BF17-21A8DD947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11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F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9CE4-BB35-4834-807C-416A52ED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3013D-CB51-447A-AF7C-E6A47C6D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/>
          <a:lstStyle>
            <a:lvl1pPr marL="1620000" indent="-1620000">
              <a:lnSpc>
                <a:spcPct val="100000"/>
              </a:lnSpc>
              <a:defRPr sz="3600"/>
            </a:lvl1pPr>
            <a:lvl2pPr marL="1620000" indent="-1620000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sz="3600" b="1"/>
            </a:lvl2pPr>
            <a:lvl3pPr marL="0" indent="0">
              <a:defRPr sz="3200" i="1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FB1A-2226-460E-829C-9BF16167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54C4F-0309-4F98-AF18-4C030FF0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C7E4B-ED88-4C43-ABF8-594F1F39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6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F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9CE4-BB35-4834-807C-416A52ED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>
            <a:norm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3013D-CB51-447A-AF7C-E6A47C6D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>
            <a:lvl1pPr marL="0" indent="0">
              <a:lnSpc>
                <a:spcPct val="100000"/>
              </a:lnSpc>
              <a:defRPr sz="3600"/>
            </a:lvl1pPr>
            <a:lvl2pPr marL="1440000" indent="-1440000">
              <a:lnSpc>
                <a:spcPct val="100000"/>
              </a:lnSpc>
              <a:spcBef>
                <a:spcPts val="0"/>
              </a:spcBef>
              <a:spcAft>
                <a:spcPts val="450"/>
              </a:spcAft>
              <a:defRPr sz="3600" b="1"/>
            </a:lvl2pPr>
            <a:lvl3pPr marL="0" indent="0">
              <a:defRPr sz="3200" i="1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8FB1A-2226-460E-829C-9BF16167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54C4F-0309-4F98-AF18-4C030FF0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C7E4B-ED88-4C43-ABF8-594F1F39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70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FoF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756F-38CC-4D0E-B403-6DE098A4D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0E007-9F4D-40C2-80E1-122B3DA81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54C1-90C7-4B60-BD73-810EC3C95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D25C6-358D-4F91-90F7-F93BF27D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BA604-4A70-4AF1-9AF6-8926E33C0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5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53CDD1-7408-472A-B952-10C893675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948DE5-9BF7-4E8D-8A5D-87C5A888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F96E9-B863-4A6E-86B5-48AF7112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3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A291FC-D0B8-8C6D-3D6C-E285411E31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5D151-525B-48E4-A258-D0625494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20C58-45D4-472A-8C5B-D3F55DF8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50BC1-6C00-45A9-82E2-2B588F7C06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253A-5ED2-4B90-A8DD-60782613B61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56C1D-83AA-49AE-A8BF-2F3091E0E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A2639-6C6B-42E6-8F9F-2BEEB39374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61C23-F105-4A5F-875E-D92E70AF49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3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5" r:id="rId5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789C72-AB49-7CF7-DFB0-365963AEA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Content Placeholder 8" descr="A colorful poster with text&#10;&#10;AI-generated content may be incorrect.">
            <a:extLst>
              <a:ext uri="{FF2B5EF4-FFF2-40B4-BE49-F238E27FC236}">
                <a16:creationId xmlns:a16="http://schemas.microsoft.com/office/drawing/2014/main" id="{C15A5C11-E229-FCC3-08F3-F03480E962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91" y="95693"/>
            <a:ext cx="8888818" cy="6666614"/>
          </a:xfrm>
        </p:spPr>
      </p:pic>
    </p:spTree>
    <p:extLst>
      <p:ext uri="{BB962C8B-B14F-4D97-AF65-F5344CB8AC3E}">
        <p14:creationId xmlns:p14="http://schemas.microsoft.com/office/powerpoint/2010/main" val="372648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/>
          <a:lstStyle/>
          <a:p>
            <a:r>
              <a:rPr lang="en-GB" dirty="0"/>
              <a:t>Call to Worship 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C3DDC2-96D5-1156-69DF-AC0BF798C9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36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8E2B9-F378-0729-F98F-04041DFC8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/>
          <a:p>
            <a:r>
              <a:rPr lang="en-GB" dirty="0"/>
              <a:t>Psalm 56: 3–4, 10–11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B67C-40E7-67EE-076C-B6FA2BD1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When I am afraid, I put my trust in You.</a:t>
            </a:r>
          </a:p>
          <a:p>
            <a:pPr lvl="1"/>
            <a:r>
              <a:rPr lang="en-GB" dirty="0"/>
              <a:t>People:	In God, whose word we praise, in God we trust and are not afraid.</a:t>
            </a:r>
          </a:p>
        </p:txBody>
      </p:sp>
    </p:spTree>
    <p:extLst>
      <p:ext uri="{BB962C8B-B14F-4D97-AF65-F5344CB8AC3E}">
        <p14:creationId xmlns:p14="http://schemas.microsoft.com/office/powerpoint/2010/main" val="4224354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B6BBF7-7630-AB32-11D9-7871C2AB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7B67C-40E7-67EE-076C-B6FA2BD11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What can mere mortals do to us, when God is for us?</a:t>
            </a:r>
          </a:p>
          <a:p>
            <a:pPr lvl="1"/>
            <a:r>
              <a:rPr lang="en-GB" dirty="0"/>
              <a:t>People:	We will walk in the light of faith, not in the shadow of fear.</a:t>
            </a:r>
          </a:p>
          <a:p>
            <a:pPr lvl="1"/>
            <a:r>
              <a:rPr lang="en-GB" dirty="0"/>
              <a:t>All: 	Our hope is in God, </a:t>
            </a:r>
            <a:br>
              <a:rPr lang="en-GB" dirty="0"/>
            </a:br>
            <a:r>
              <a:rPr lang="en-GB" dirty="0"/>
              <a:t>whose love endures </a:t>
            </a:r>
            <a:br>
              <a:rPr lang="en-GB" dirty="0"/>
            </a:br>
            <a:r>
              <a:rPr lang="en-GB" dirty="0"/>
              <a:t>forever.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096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/>
          <a:lstStyle/>
          <a:p>
            <a:r>
              <a:rPr lang="en-GB" dirty="0"/>
              <a:t>Call to Worship 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6EBF186-1C59-6C98-4693-910A81F4C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555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763D-C481-281A-1CB8-210526DE1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/>
          <a:p>
            <a:r>
              <a:rPr lang="en-GB" dirty="0"/>
              <a:t>Psalm 91: 1–2, 4–5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9D6C-8253-FB62-9F9D-73DB01E04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rmAutofit/>
          </a:bodyPr>
          <a:lstStyle/>
          <a:p>
            <a:r>
              <a:rPr lang="en-GB" dirty="0"/>
              <a:t>Leader:	Those who dwell in the shelter of the Most High will rest in the shadow of the Almighty.</a:t>
            </a:r>
          </a:p>
          <a:p>
            <a:pPr lvl="1"/>
            <a:r>
              <a:rPr lang="en-GB" dirty="0"/>
              <a:t>People:	We will say of the Lord, </a:t>
            </a:r>
            <a:br>
              <a:rPr lang="en-GB" dirty="0"/>
            </a:br>
            <a:r>
              <a:rPr lang="en-GB" dirty="0"/>
              <a:t>“God is our refuge and fortress, </a:t>
            </a:r>
            <a:br>
              <a:rPr lang="en-GB" dirty="0"/>
            </a:br>
            <a:r>
              <a:rPr lang="en-GB" dirty="0"/>
              <a:t>in whom we trust.”</a:t>
            </a:r>
          </a:p>
        </p:txBody>
      </p:sp>
    </p:spTree>
    <p:extLst>
      <p:ext uri="{BB962C8B-B14F-4D97-AF65-F5344CB8AC3E}">
        <p14:creationId xmlns:p14="http://schemas.microsoft.com/office/powerpoint/2010/main" val="3502617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763D-C481-281A-1CB8-210526DE1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9D6C-8253-FB62-9F9D-73DB01E04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God will cover us with divine wings; under them we will find refuge.</a:t>
            </a:r>
          </a:p>
          <a:p>
            <a:pPr lvl="1"/>
            <a:r>
              <a:rPr lang="en-GB" dirty="0"/>
              <a:t>People:	We will not fear the terror of the night, nor the danger that stalks by day.</a:t>
            </a:r>
          </a:p>
        </p:txBody>
      </p:sp>
    </p:spTree>
    <p:extLst>
      <p:ext uri="{BB962C8B-B14F-4D97-AF65-F5344CB8AC3E}">
        <p14:creationId xmlns:p14="http://schemas.microsoft.com/office/powerpoint/2010/main" val="63710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464DBA-310E-4B38-D0D1-1B00F650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59D6C-8253-FB62-9F9D-73DB01E04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pPr lvl="1"/>
            <a:r>
              <a:rPr lang="en-GB"/>
              <a:t>All</a:t>
            </a:r>
            <a:r>
              <a:rPr lang="en-GB" dirty="0"/>
              <a:t>: 	The Lord is our dwelling place; we will rest secure </a:t>
            </a:r>
            <a:br>
              <a:rPr lang="en-GB" dirty="0"/>
            </a:br>
            <a:r>
              <a:rPr lang="en-GB" dirty="0"/>
              <a:t>in God’s love.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1835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F3DBE6-5F4C-D862-84A1-BC9D31A6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>
            <a:noAutofit/>
          </a:bodyPr>
          <a:lstStyle/>
          <a:p>
            <a:r>
              <a:rPr lang="en-GB" dirty="0"/>
              <a:t>Responsive Prayers of Praise and Thanksgiving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3806D9-CB18-C553-AC35-03B8B334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/>
          <a:lstStyle/>
          <a:p>
            <a:r>
              <a:rPr lang="en-GB" dirty="0"/>
              <a:t>Option 1</a:t>
            </a:r>
          </a:p>
        </p:txBody>
      </p:sp>
    </p:spTree>
    <p:extLst>
      <p:ext uri="{BB962C8B-B14F-4D97-AF65-F5344CB8AC3E}">
        <p14:creationId xmlns:p14="http://schemas.microsoft.com/office/powerpoint/2010/main" val="1081818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744FBE-C9B3-8EE7-A49F-0A2463DCE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God of love and light,</a:t>
            </a:r>
            <a:br>
              <a:rPr lang="en-GB" dirty="0"/>
            </a:br>
            <a:r>
              <a:rPr lang="en-GB" dirty="0"/>
              <a:t>we come before you in praise and thanksgiving.</a:t>
            </a:r>
          </a:p>
        </p:txBody>
      </p:sp>
    </p:spTree>
    <p:extLst>
      <p:ext uri="{BB962C8B-B14F-4D97-AF65-F5344CB8AC3E}">
        <p14:creationId xmlns:p14="http://schemas.microsoft.com/office/powerpoint/2010/main" val="3630858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953BC2-7696-C02D-502C-DFA3B860F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You are the One who calms our fears and calls us by name.</a:t>
            </a:r>
            <a:br>
              <a:rPr lang="en-GB" dirty="0"/>
            </a:br>
            <a:r>
              <a:rPr lang="en-GB" dirty="0"/>
              <a:t>You breathe courage into </a:t>
            </a:r>
            <a:br>
              <a:rPr lang="en-GB" dirty="0"/>
            </a:br>
            <a:r>
              <a:rPr lang="en-GB" dirty="0"/>
              <a:t>our hearts and hope into our weary world.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00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DFA81-ADB1-03E0-60E3-A56E7A3E1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818312"/>
            <a:ext cx="5486400" cy="1610688"/>
          </a:xfrm>
        </p:spPr>
        <p:txBody>
          <a:bodyPr/>
          <a:lstStyle/>
          <a:p>
            <a:r>
              <a:rPr lang="en-GB" dirty="0"/>
              <a:t>Faith over Fear Sunday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4628E3-0E26-B83B-5313-4C0167A9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32357"/>
            <a:ext cx="5486400" cy="524256"/>
          </a:xfrm>
        </p:spPr>
        <p:txBody>
          <a:bodyPr/>
          <a:lstStyle/>
          <a:p>
            <a:r>
              <a:rPr lang="en-GB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2454036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CE7041E-1B6F-09CC-072E-83AFD199D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When fear closes doors,</a:t>
            </a:r>
            <a:br>
              <a:rPr lang="en-GB" dirty="0"/>
            </a:br>
            <a:r>
              <a:rPr lang="en-GB" dirty="0"/>
              <a:t>your love opens them wide.</a:t>
            </a:r>
            <a:br>
              <a:rPr lang="en-GB" dirty="0"/>
            </a:br>
            <a:r>
              <a:rPr lang="en-GB" dirty="0"/>
              <a:t>When voices of division rise,</a:t>
            </a:r>
            <a:br>
              <a:rPr lang="en-GB" dirty="0"/>
            </a:br>
            <a:r>
              <a:rPr lang="en-GB" dirty="0"/>
              <a:t>your Spirit whispers peace.</a:t>
            </a:r>
            <a:br>
              <a:rPr lang="en-GB" dirty="0"/>
            </a:br>
            <a:r>
              <a:rPr lang="en-GB" dirty="0"/>
              <a:t>When we feel small or uncertain,</a:t>
            </a:r>
            <a:br>
              <a:rPr lang="en-GB" dirty="0"/>
            </a:br>
            <a:r>
              <a:rPr lang="en-GB" dirty="0"/>
              <a:t>you remind us that your grace is enough.</a:t>
            </a:r>
          </a:p>
        </p:txBody>
      </p:sp>
    </p:spTree>
    <p:extLst>
      <p:ext uri="{BB962C8B-B14F-4D97-AF65-F5344CB8AC3E}">
        <p14:creationId xmlns:p14="http://schemas.microsoft.com/office/powerpoint/2010/main" val="463739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50B160D-8E91-9DB9-D85F-B1BEF3AF7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All:	We thank you, God of perfect love,</a:t>
            </a:r>
            <a:br>
              <a:rPr lang="en-GB" dirty="0"/>
            </a:br>
            <a:r>
              <a:rPr lang="en-GB" dirty="0"/>
              <a:t>that nothing can separate us from you.</a:t>
            </a:r>
          </a:p>
        </p:txBody>
      </p:sp>
    </p:spTree>
    <p:extLst>
      <p:ext uri="{BB962C8B-B14F-4D97-AF65-F5344CB8AC3E}">
        <p14:creationId xmlns:p14="http://schemas.microsoft.com/office/powerpoint/2010/main" val="107671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0CD60B-F8A1-1BB9-E070-0F8C1939F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/>
              <a:t>Leader</a:t>
            </a:r>
            <a:r>
              <a:rPr lang="en-GB" dirty="0"/>
              <a:t>:	For the beauty of creation,</a:t>
            </a:r>
            <a:br>
              <a:rPr lang="en-GB" dirty="0"/>
            </a:br>
            <a:r>
              <a:rPr lang="en-GB" dirty="0"/>
              <a:t>for the kindness of friends and strangers,</a:t>
            </a:r>
            <a:br>
              <a:rPr lang="en-GB" dirty="0"/>
            </a:br>
            <a:r>
              <a:rPr lang="en-GB" dirty="0"/>
              <a:t>for the quiet strength that carries us through hard days</a:t>
            </a:r>
            <a:br>
              <a:rPr lang="en-GB" dirty="0"/>
            </a:br>
            <a:r>
              <a:rPr lang="en-GB" dirty="0"/>
              <a:t>we give you thanks.</a:t>
            </a:r>
          </a:p>
        </p:txBody>
      </p:sp>
    </p:spTree>
    <p:extLst>
      <p:ext uri="{BB962C8B-B14F-4D97-AF65-F5344CB8AC3E}">
        <p14:creationId xmlns:p14="http://schemas.microsoft.com/office/powerpoint/2010/main" val="4172363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5ADCDC6-6868-A248-8F9A-61F545464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B0AC0-45D5-EEE5-44B6-96F8662F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rmAutofit/>
          </a:bodyPr>
          <a:lstStyle/>
          <a:p>
            <a:pPr lvl="1"/>
            <a:r>
              <a:rPr lang="en-GB"/>
              <a:t>All</a:t>
            </a:r>
            <a:r>
              <a:rPr lang="en-GB" dirty="0"/>
              <a:t>: 	Praise be to God,</a:t>
            </a:r>
            <a:br>
              <a:rPr lang="en-GB" dirty="0"/>
            </a:br>
            <a:r>
              <a:rPr lang="en-GB" dirty="0"/>
              <a:t>whose love drives out fear</a:t>
            </a:r>
            <a:br>
              <a:rPr lang="en-GB" dirty="0"/>
            </a:br>
            <a:r>
              <a:rPr lang="en-GB" dirty="0"/>
              <a:t>and whose mercy endures forever.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3349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F3DBE6-5F4C-D862-84A1-BC9D31A6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>
            <a:noAutofit/>
          </a:bodyPr>
          <a:lstStyle/>
          <a:p>
            <a:r>
              <a:rPr lang="en-GB" dirty="0"/>
              <a:t>Responsive Prayers of Praise and Thanksgiving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3806D9-CB18-C553-AC35-03B8B334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/>
          <a:lstStyle/>
          <a:p>
            <a:r>
              <a:rPr lang="en-GB" dirty="0"/>
              <a:t>Option 2</a:t>
            </a:r>
          </a:p>
        </p:txBody>
      </p:sp>
    </p:spTree>
    <p:extLst>
      <p:ext uri="{BB962C8B-B14F-4D97-AF65-F5344CB8AC3E}">
        <p14:creationId xmlns:p14="http://schemas.microsoft.com/office/powerpoint/2010/main" val="7753050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F6E882D-DD13-F4A4-322E-D78108855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Faithful God,</a:t>
            </a:r>
            <a:br>
              <a:rPr lang="en-GB" dirty="0"/>
            </a:br>
            <a:r>
              <a:rPr lang="en-GB" dirty="0"/>
              <a:t>we praise you for the life you give,</a:t>
            </a:r>
            <a:br>
              <a:rPr lang="en-GB" dirty="0"/>
            </a:br>
            <a:r>
              <a:rPr lang="en-GB" dirty="0"/>
              <a:t>for your mercy that renews us morning by morning.</a:t>
            </a:r>
          </a:p>
        </p:txBody>
      </p:sp>
    </p:spTree>
    <p:extLst>
      <p:ext uri="{BB962C8B-B14F-4D97-AF65-F5344CB8AC3E}">
        <p14:creationId xmlns:p14="http://schemas.microsoft.com/office/powerpoint/2010/main" val="1834248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96537FA-C78B-8C76-3CC5-926A46827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You do not ask for empty words or hollow worship,</a:t>
            </a:r>
            <a:br>
              <a:rPr lang="en-GB" dirty="0"/>
            </a:br>
            <a:r>
              <a:rPr lang="en-GB" dirty="0"/>
              <a:t>but for hearts alive with compassion</a:t>
            </a:r>
            <a:br>
              <a:rPr lang="en-GB" dirty="0"/>
            </a:br>
            <a:r>
              <a:rPr lang="en-GB" dirty="0"/>
              <a:t>and hands ready to serve.</a:t>
            </a:r>
          </a:p>
        </p:txBody>
      </p:sp>
    </p:spTree>
    <p:extLst>
      <p:ext uri="{BB962C8B-B14F-4D97-AF65-F5344CB8AC3E}">
        <p14:creationId xmlns:p14="http://schemas.microsoft.com/office/powerpoint/2010/main" val="2390902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8A4CC8A-DCEF-01B4-5B76-5384706F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You show us what love looks like</a:t>
            </a:r>
            <a:br>
              <a:rPr lang="en-GB" dirty="0"/>
            </a:br>
            <a:r>
              <a:rPr lang="en-GB" dirty="0"/>
              <a:t>feeding the hungry, welcoming the stranger,</a:t>
            </a:r>
            <a:br>
              <a:rPr lang="en-GB" dirty="0"/>
            </a:br>
            <a:r>
              <a:rPr lang="en-GB" dirty="0"/>
              <a:t>bringing justice where there is oppression.</a:t>
            </a:r>
          </a:p>
        </p:txBody>
      </p:sp>
    </p:spTree>
    <p:extLst>
      <p:ext uri="{BB962C8B-B14F-4D97-AF65-F5344CB8AC3E}">
        <p14:creationId xmlns:p14="http://schemas.microsoft.com/office/powerpoint/2010/main" val="21279594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87322B-69A6-4184-35C8-7AF860200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All:	We thank you, God of justice and grace,</a:t>
            </a:r>
            <a:br>
              <a:rPr lang="en-GB" dirty="0"/>
            </a:br>
            <a:r>
              <a:rPr lang="en-GB" dirty="0"/>
              <a:t>for calling us to be your people of courage and compassion.</a:t>
            </a:r>
          </a:p>
        </p:txBody>
      </p:sp>
    </p:spTree>
    <p:extLst>
      <p:ext uri="{BB962C8B-B14F-4D97-AF65-F5344CB8AC3E}">
        <p14:creationId xmlns:p14="http://schemas.microsoft.com/office/powerpoint/2010/main" val="6026200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5E7962F-7FD5-24F5-0831-E9F983C13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/>
              <a:t>Leader</a:t>
            </a:r>
            <a:r>
              <a:rPr lang="en-GB" dirty="0"/>
              <a:t>: 	For your Church,</a:t>
            </a:r>
            <a:br>
              <a:rPr lang="en-GB" dirty="0"/>
            </a:br>
            <a:r>
              <a:rPr lang="en-GB" dirty="0"/>
              <a:t>where love is shared and hope rekindled,</a:t>
            </a:r>
            <a:br>
              <a:rPr lang="en-GB" dirty="0"/>
            </a:br>
            <a:r>
              <a:rPr lang="en-GB" dirty="0"/>
              <a:t>for your Spirit at work in hidden places,</a:t>
            </a:r>
            <a:br>
              <a:rPr lang="en-GB" dirty="0"/>
            </a:br>
            <a:r>
              <a:rPr lang="en-GB" dirty="0"/>
              <a:t>for moments of forgiveness and new beginning</a:t>
            </a:r>
            <a:br>
              <a:rPr lang="en-GB" dirty="0"/>
            </a:br>
            <a:r>
              <a:rPr lang="en-GB" dirty="0"/>
              <a:t>we give you thanks.</a:t>
            </a:r>
          </a:p>
        </p:txBody>
      </p:sp>
    </p:spTree>
    <p:extLst>
      <p:ext uri="{BB962C8B-B14F-4D97-AF65-F5344CB8AC3E}">
        <p14:creationId xmlns:p14="http://schemas.microsoft.com/office/powerpoint/2010/main" val="240075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/>
          <a:lstStyle/>
          <a:p>
            <a:r>
              <a:rPr lang="en-GB" dirty="0"/>
              <a:t>Call to Worship 1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138832-E420-3A9E-50A5-F3D3E35877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1022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6F708D7-AD77-A540-0CEB-43E5B2546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7ED7-0A15-3890-97DB-1BDC9AD05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All: 	To you be glory and praise,</a:t>
            </a:r>
            <a:br>
              <a:rPr lang="en-GB" dirty="0"/>
            </a:br>
            <a:r>
              <a:rPr lang="en-GB" dirty="0"/>
              <a:t>now and forever.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2554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C262-947B-9C38-1449-1C979A67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>
            <a:normAutofit/>
          </a:bodyPr>
          <a:lstStyle/>
          <a:p>
            <a:r>
              <a:rPr lang="en-GB" dirty="0"/>
              <a:t>Prayer of Confession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22286-D170-47FA-BBDD-D421790AA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/>
          <a:lstStyle/>
          <a:p>
            <a:r>
              <a:rPr lang="en-GB" dirty="0"/>
              <a:t>Prayer 1 </a:t>
            </a:r>
          </a:p>
        </p:txBody>
      </p:sp>
    </p:spTree>
    <p:extLst>
      <p:ext uri="{BB962C8B-B14F-4D97-AF65-F5344CB8AC3E}">
        <p14:creationId xmlns:p14="http://schemas.microsoft.com/office/powerpoint/2010/main" val="5061459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BBFBDA5-8560-8499-C36A-43A5B2DB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 	God of love and truth,</a:t>
            </a:r>
            <a:br>
              <a:rPr lang="en-GB" dirty="0"/>
            </a:br>
            <a:r>
              <a:rPr lang="en-GB" dirty="0"/>
              <a:t>we come before you in the quiet of this moment,</a:t>
            </a:r>
            <a:br>
              <a:rPr lang="en-GB" dirty="0"/>
            </a:br>
            <a:r>
              <a:rPr lang="en-GB" dirty="0"/>
              <a:t>aware of the ways we have let fear shape our living.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0015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C1B3E3E-0C62-14D9-9E97-ED2967970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When we have stayed silent</a:t>
            </a:r>
            <a:br>
              <a:rPr lang="en-GB" dirty="0"/>
            </a:br>
            <a:r>
              <a:rPr lang="en-GB" dirty="0"/>
              <a:t>when your Spirit called us to speak,</a:t>
            </a:r>
            <a:br>
              <a:rPr lang="en-GB" dirty="0"/>
            </a:br>
            <a:r>
              <a:rPr lang="en-GB" dirty="0"/>
              <a:t>when we have chosen comfort instead of courage,</a:t>
            </a:r>
            <a:br>
              <a:rPr lang="en-GB" dirty="0"/>
            </a:br>
            <a:r>
              <a:rPr lang="en-GB" dirty="0"/>
              <a:t>and safety instead of solidarity</a:t>
            </a:r>
            <a:br>
              <a:rPr lang="en-GB" dirty="0"/>
            </a:br>
            <a:r>
              <a:rPr lang="en-GB" dirty="0"/>
              <a:t>forgive us, O God.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07283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49DEE73-B9A2-074A-DBBC-82C235DB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When we have turned away from our neighbours in need,</a:t>
            </a:r>
            <a:br>
              <a:rPr lang="en-GB" dirty="0"/>
            </a:br>
            <a:r>
              <a:rPr lang="en-GB" dirty="0"/>
              <a:t>or passed by those whose stories unsettled us,</a:t>
            </a:r>
            <a:br>
              <a:rPr lang="en-GB" dirty="0"/>
            </a:br>
            <a:r>
              <a:rPr lang="en-GB" dirty="0"/>
              <a:t>forgive us, O God.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9150376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45BD0AA-55C5-B1F2-C193-B2DD92521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When we have doubted your love for us or failed to see your image in others, forgive us, O God,</a:t>
            </a:r>
            <a:br>
              <a:rPr lang="en-GB" dirty="0"/>
            </a:br>
            <a:r>
              <a:rPr lang="en-GB" dirty="0"/>
              <a:t>and restore in us the joy of faith,</a:t>
            </a:r>
            <a:br>
              <a:rPr lang="en-GB" dirty="0"/>
            </a:br>
            <a:r>
              <a:rPr lang="en-GB" dirty="0"/>
              <a:t>the strength of hope,</a:t>
            </a:r>
            <a:br>
              <a:rPr lang="en-GB" dirty="0"/>
            </a:br>
            <a:r>
              <a:rPr lang="en-GB" dirty="0"/>
              <a:t>and the depth of love </a:t>
            </a:r>
            <a:br>
              <a:rPr lang="en-GB" dirty="0"/>
            </a:br>
            <a:r>
              <a:rPr lang="en-GB" dirty="0"/>
              <a:t>that casts out fear.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31161873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78BCD-A625-38EE-BA8E-D4E94CC8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/>
          <a:lstStyle/>
          <a:p>
            <a:r>
              <a:rPr lang="en-GB" dirty="0"/>
              <a:t>Absolution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D0EE-DF84-696A-89AE-F231431D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Hear the good news:</a:t>
            </a:r>
            <a:br>
              <a:rPr lang="en-GB" dirty="0"/>
            </a:br>
            <a:r>
              <a:rPr lang="en-GB" dirty="0"/>
              <a:t>God’s perfect love drives out fear.</a:t>
            </a:r>
            <a:br>
              <a:rPr lang="en-GB" dirty="0"/>
            </a:br>
            <a:r>
              <a:rPr lang="en-GB" dirty="0"/>
              <a:t>In Christ we are forgiven, renewed, and made whole.</a:t>
            </a:r>
          </a:p>
          <a:p>
            <a:pPr lvl="1"/>
            <a:r>
              <a:rPr lang="en-GB" dirty="0"/>
              <a:t>All:	Thanks be to God.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69568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C262-947B-9C38-1449-1C979A67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>
            <a:normAutofit/>
          </a:bodyPr>
          <a:lstStyle/>
          <a:p>
            <a:r>
              <a:rPr lang="en-GB" dirty="0"/>
              <a:t>Prayer of Confession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22286-D170-47FA-BBDD-D421790AA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/>
          <a:lstStyle/>
          <a:p>
            <a:r>
              <a:rPr lang="en-GB" dirty="0"/>
              <a:t>Prayer 2 </a:t>
            </a:r>
          </a:p>
        </p:txBody>
      </p:sp>
    </p:spTree>
    <p:extLst>
      <p:ext uri="{BB962C8B-B14F-4D97-AF65-F5344CB8AC3E}">
        <p14:creationId xmlns:p14="http://schemas.microsoft.com/office/powerpoint/2010/main" val="41937385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DAEF1B5-B805-94BC-2D6B-755C9959F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God of mercy and justice,</a:t>
            </a:r>
            <a:br>
              <a:rPr lang="en-GB" dirty="0"/>
            </a:br>
            <a:r>
              <a:rPr lang="en-GB" dirty="0"/>
              <a:t>we come in stillness,</a:t>
            </a:r>
            <a:br>
              <a:rPr lang="en-GB" dirty="0"/>
            </a:br>
            <a:r>
              <a:rPr lang="en-GB" dirty="0"/>
              <a:t>bringing the truths we hold quietly within.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4204850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F30FCB9-DC30-34A6-F5B2-83E8173B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We confess the times we have failed to love</a:t>
            </a:r>
            <a:br>
              <a:rPr lang="en-GB" dirty="0"/>
            </a:br>
            <a:r>
              <a:rPr lang="en-GB" dirty="0"/>
              <a:t>when words have wounded,</a:t>
            </a:r>
            <a:br>
              <a:rPr lang="en-GB" dirty="0"/>
            </a:br>
            <a:r>
              <a:rPr lang="en-GB" dirty="0"/>
              <a:t>or when our inaction has allowed harm to continue.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277962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2D85E-7AE8-F9FA-1535-F4623B78D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/>
          <a:p>
            <a:r>
              <a:rPr lang="en-GB" dirty="0"/>
              <a:t>Psalm 27: 1, 3, 13–14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8FDF2-1EB6-64B7-526A-7FBE1ACE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rmAutofit/>
          </a:bodyPr>
          <a:lstStyle/>
          <a:p>
            <a:r>
              <a:rPr lang="en-GB" dirty="0"/>
              <a:t>Leader:	The Lord is my light and my salvation, whom shall I fear?</a:t>
            </a:r>
          </a:p>
          <a:p>
            <a:pPr lvl="1"/>
            <a:r>
              <a:rPr lang="en-GB" dirty="0"/>
              <a:t>People:	The Lord is the stronghold of my life, of whom shall I be afraid?</a:t>
            </a:r>
          </a:p>
        </p:txBody>
      </p:sp>
    </p:spTree>
    <p:extLst>
      <p:ext uri="{BB962C8B-B14F-4D97-AF65-F5344CB8AC3E}">
        <p14:creationId xmlns:p14="http://schemas.microsoft.com/office/powerpoint/2010/main" val="25890346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8E29A25-4639-2BBA-6CC6-44FDAEAF9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We confess the times we have lived small, afraid to risk,</a:t>
            </a:r>
            <a:br>
              <a:rPr lang="en-GB" dirty="0"/>
            </a:br>
            <a:r>
              <a:rPr lang="en-GB" dirty="0"/>
              <a:t>hesitant to trust,</a:t>
            </a:r>
            <a:br>
              <a:rPr lang="en-GB" dirty="0"/>
            </a:br>
            <a:r>
              <a:rPr lang="en-GB" dirty="0"/>
              <a:t>forgetful of your promise to be with us.</a:t>
            </a:r>
          </a:p>
          <a:p>
            <a:pPr lvl="2"/>
            <a:r>
              <a:rPr lang="en-GB" dirty="0"/>
              <a:t>(silence)</a:t>
            </a:r>
          </a:p>
        </p:txBody>
      </p:sp>
    </p:spTree>
    <p:extLst>
      <p:ext uri="{BB962C8B-B14F-4D97-AF65-F5344CB8AC3E}">
        <p14:creationId xmlns:p14="http://schemas.microsoft.com/office/powerpoint/2010/main" val="36119367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4C85C23-692B-E7E1-BDA6-E1826330E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62E1B-2561-0A9F-0084-A0FD84ED0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We confess the times we have ignored your call</a:t>
            </a:r>
            <a:br>
              <a:rPr lang="en-GB" dirty="0"/>
            </a:br>
            <a:r>
              <a:rPr lang="en-GB" dirty="0"/>
              <a:t>to share bread with the hungry,</a:t>
            </a:r>
            <a:br>
              <a:rPr lang="en-GB" dirty="0"/>
            </a:br>
            <a:r>
              <a:rPr lang="en-GB" dirty="0"/>
              <a:t>to bring the homeless poor into our homes,</a:t>
            </a:r>
            <a:br>
              <a:rPr lang="en-GB" dirty="0"/>
            </a:br>
            <a:r>
              <a:rPr lang="en-GB" dirty="0"/>
              <a:t>to loosen the bonds of injustice.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1785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865709-20EC-A075-AD14-4F01B1ACC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EEE2-7C82-A68D-B4B1-4F0F91F94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/>
          <a:p>
            <a:r>
              <a:rPr lang="en-GB" dirty="0"/>
              <a:t>God of grace,</a:t>
            </a:r>
            <a:br>
              <a:rPr lang="en-GB" dirty="0"/>
            </a:br>
            <a:r>
              <a:rPr lang="en-GB" dirty="0"/>
              <a:t>forgive what has been,</a:t>
            </a:r>
            <a:br>
              <a:rPr lang="en-GB" dirty="0"/>
            </a:br>
            <a:r>
              <a:rPr lang="en-GB" dirty="0"/>
              <a:t>heal what is broken,</a:t>
            </a:r>
            <a:br>
              <a:rPr lang="en-GB" dirty="0"/>
            </a:br>
            <a:r>
              <a:rPr lang="en-GB" dirty="0"/>
              <a:t>and open our hearts to the fearless love of Christ.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7548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0DDD2-5DB8-7F99-CD8F-DB9142A5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/>
          <a:p>
            <a:r>
              <a:rPr lang="en-GB" dirty="0"/>
              <a:t>Absolution: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F2EB6-E0C8-547F-D374-3844FD3EB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Hear the words of grace:</a:t>
            </a:r>
            <a:br>
              <a:rPr lang="en-GB" dirty="0"/>
            </a:br>
            <a:r>
              <a:rPr lang="en-GB" dirty="0"/>
              <a:t>God’s mercy is deeper than our imagining,</a:t>
            </a:r>
            <a:br>
              <a:rPr lang="en-GB" dirty="0"/>
            </a:br>
            <a:r>
              <a:rPr lang="en-GB" dirty="0"/>
              <a:t>God’s love wider than our fear.</a:t>
            </a:r>
            <a:br>
              <a:rPr lang="en-GB" dirty="0"/>
            </a:br>
            <a:r>
              <a:rPr lang="en-GB" dirty="0"/>
              <a:t>In Christ, we are forgiven and made new.</a:t>
            </a:r>
          </a:p>
          <a:p>
            <a:pPr lvl="1"/>
            <a:r>
              <a:rPr lang="en-GB" dirty="0"/>
              <a:t> All: 	Thanks be to God.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9464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7F060-4B76-A28F-FA0D-BF4945A95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/>
          <a:lstStyle/>
          <a:p>
            <a:r>
              <a:rPr lang="en-GB" dirty="0"/>
              <a:t>Prayers for Others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E7945-B1DE-9EE0-B9BA-0D2F2B060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/>
          <a:lstStyle/>
          <a:p>
            <a:r>
              <a:rPr lang="en-GB" dirty="0"/>
              <a:t>Option 1 - Candles</a:t>
            </a:r>
          </a:p>
        </p:txBody>
      </p:sp>
    </p:spTree>
    <p:extLst>
      <p:ext uri="{BB962C8B-B14F-4D97-AF65-F5344CB8AC3E}">
        <p14:creationId xmlns:p14="http://schemas.microsoft.com/office/powerpoint/2010/main" val="19480583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C0AA-B98C-A4D0-B517-FCFF76CCA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/>
          <a:lstStyle/>
          <a:p>
            <a:r>
              <a:rPr lang="en-GB" dirty="0"/>
              <a:t>Candle 1 – For those living in fear: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8E2F4-C1A8-7917-865D-593384912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For those who wake in the night afraid of what tomorrow may bring….</a:t>
            </a:r>
          </a:p>
          <a:p>
            <a:r>
              <a:rPr lang="en-GB" dirty="0"/>
              <a:t>For those who have fled their homes…</a:t>
            </a:r>
          </a:p>
          <a:p>
            <a:r>
              <a:rPr lang="en-GB" dirty="0"/>
              <a:t>For those who long to live without fear, </a:t>
            </a:r>
            <a:br>
              <a:rPr lang="en-GB" dirty="0"/>
            </a:br>
            <a:r>
              <a:rPr lang="en-GB" dirty="0"/>
              <a:t>we light this candle of courage.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37717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61EC6-AA0E-95BC-937B-E05B0F54C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>
            <a:normAutofit fontScale="90000"/>
          </a:bodyPr>
          <a:lstStyle/>
          <a:p>
            <a:r>
              <a:rPr lang="en-GB" dirty="0"/>
              <a:t>Candle 2 – For those silenced or unheard: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BF2C2-BC9A-95E3-BBB6-FF70AFEBB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/>
          <a:p>
            <a:r>
              <a:rPr lang="en-GB" dirty="0"/>
              <a:t>For the voiceless, the marginalised, the unseen…</a:t>
            </a:r>
          </a:p>
          <a:p>
            <a:r>
              <a:rPr lang="en-GB" dirty="0"/>
              <a:t>May our listening become your justice.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4593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409E3-1678-A708-FD59-13CBC45A7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/>
          <a:lstStyle/>
          <a:p>
            <a:r>
              <a:rPr lang="en-GB" dirty="0"/>
              <a:t>Candle 3 – For the Church: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2BBB2-3BF9-C195-0EB8-93C272EA2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/>
          <a:p>
            <a:r>
              <a:rPr lang="en-GB" dirty="0"/>
              <a:t>That we may choose faith over fear, </a:t>
            </a:r>
            <a:br>
              <a:rPr lang="en-GB" dirty="0"/>
            </a:br>
            <a:r>
              <a:rPr lang="en-GB" dirty="0"/>
              <a:t>welcome over walls,</a:t>
            </a:r>
            <a:br>
              <a:rPr lang="en-GB" dirty="0"/>
            </a:br>
            <a:r>
              <a:rPr lang="en-GB" dirty="0"/>
              <a:t>and love over indifference.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9767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4A813-70A6-3365-B0DF-D39CED91C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>
            <a:normAutofit fontScale="90000"/>
          </a:bodyPr>
          <a:lstStyle/>
          <a:p>
            <a:r>
              <a:rPr lang="en-GB" dirty="0"/>
              <a:t>Candle 4 – For our communities and leaders: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DE232-B7D0-9F56-B787-6E863A572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/>
          <a:p>
            <a:r>
              <a:rPr lang="en-GB" dirty="0"/>
              <a:t>For wisdom, humility, and compassion in every decision that shapes lives.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7651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5464F-AA6A-FF85-D43B-B45E8A0B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>
            <a:normAutofit fontScale="90000"/>
          </a:bodyPr>
          <a:lstStyle/>
          <a:p>
            <a:r>
              <a:rPr lang="en-GB" dirty="0"/>
              <a:t>Candle 5 – For creation and the future: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E128D-4735-B9BF-A485-AAE39B8CB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/>
          <a:p>
            <a:r>
              <a:rPr lang="en-GB" dirty="0"/>
              <a:t>For the healing of the earth,</a:t>
            </a:r>
            <a:br>
              <a:rPr lang="en-GB" dirty="0"/>
            </a:br>
            <a:r>
              <a:rPr lang="en-GB" dirty="0"/>
              <a:t>for the courage to live gently and generously.</a:t>
            </a:r>
          </a:p>
          <a:p>
            <a:pPr lvl="2"/>
            <a:r>
              <a:rPr lang="en-GB" dirty="0"/>
              <a:t>(silence)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173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B10B87F-6A47-58EE-A9B2-DD6B93EBF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8FDF2-1EB6-64B7-526A-7FBE1ACE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Though fears surround us and troubles press in, we will not lose heart.</a:t>
            </a:r>
          </a:p>
          <a:p>
            <a:pPr lvl="1"/>
            <a:r>
              <a:rPr lang="en-GB" dirty="0"/>
              <a:t>People:	We remain confident of this: we will see the goodness of the Lord in </a:t>
            </a:r>
            <a:br>
              <a:rPr lang="en-GB" dirty="0"/>
            </a:br>
            <a:r>
              <a:rPr lang="en-GB" dirty="0"/>
              <a:t>the land of the living!</a:t>
            </a:r>
          </a:p>
        </p:txBody>
      </p:sp>
    </p:spTree>
    <p:extLst>
      <p:ext uri="{BB962C8B-B14F-4D97-AF65-F5344CB8AC3E}">
        <p14:creationId xmlns:p14="http://schemas.microsoft.com/office/powerpoint/2010/main" val="2781740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FC0D164-3BE0-3C41-0858-25810295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BD83D-3C2C-82B5-8B87-1643E0948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/>
          <a:lstStyle/>
          <a:p>
            <a:r>
              <a:rPr lang="en-GB" dirty="0"/>
              <a:t>God of love, in your light we find our peace.</a:t>
            </a:r>
          </a:p>
          <a:p>
            <a:r>
              <a:rPr lang="en-GB" dirty="0"/>
              <a:t>Hear our prayers, spoken and unspoken, and make us bearers of your fearless love. </a:t>
            </a:r>
          </a:p>
          <a:p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881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C024C-F437-2F7C-40DE-53CB332F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>
            <a:normAutofit/>
          </a:bodyPr>
          <a:lstStyle/>
          <a:p>
            <a:r>
              <a:rPr lang="en-GB" dirty="0"/>
              <a:t>Prayers for Others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B1DA1C-14F4-0520-B98C-005555B9A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9317"/>
            <a:ext cx="7886700" cy="1500187"/>
          </a:xfrm>
        </p:spPr>
        <p:txBody>
          <a:bodyPr/>
          <a:lstStyle/>
          <a:p>
            <a:r>
              <a:rPr lang="en-GB" dirty="0"/>
              <a:t>Option 2 - The Prayer Tree of Welcome and Courage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3448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5751E8-AFCE-0A1F-035B-FD4ADDA1A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34BD4-7D1D-727F-1D98-0C0838BC5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Today we bring before God all those in our communities and world who live with fear. </a:t>
            </a:r>
          </a:p>
          <a:p>
            <a:r>
              <a:rPr lang="en-GB" dirty="0"/>
              <a:t>Fear of being unwelcome, unheard, or unsafe.</a:t>
            </a:r>
          </a:p>
        </p:txBody>
      </p:sp>
    </p:spTree>
    <p:extLst>
      <p:ext uri="{BB962C8B-B14F-4D97-AF65-F5344CB8AC3E}">
        <p14:creationId xmlns:p14="http://schemas.microsoft.com/office/powerpoint/2010/main" val="295111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E6CDD70-B2EB-6ADA-A593-2A3BE8123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34BD4-7D1D-727F-1D98-0C0838BC5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We remember our neighbours from other countries, faiths, and backgrounds; </a:t>
            </a:r>
            <a:br>
              <a:rPr lang="en-GB" dirty="0"/>
            </a:br>
            <a:r>
              <a:rPr lang="en-GB" dirty="0"/>
              <a:t>those who are seeking home, those who have faced rejection, </a:t>
            </a:r>
            <a:br>
              <a:rPr lang="en-GB" dirty="0"/>
            </a:br>
            <a:r>
              <a:rPr lang="en-GB" dirty="0"/>
              <a:t>and those who wonder if there is </a:t>
            </a:r>
            <a:br>
              <a:rPr lang="en-GB" dirty="0"/>
            </a:br>
            <a:r>
              <a:rPr lang="en-GB" dirty="0"/>
              <a:t>still a place for them.</a:t>
            </a:r>
          </a:p>
        </p:txBody>
      </p:sp>
    </p:spTree>
    <p:extLst>
      <p:ext uri="{BB962C8B-B14F-4D97-AF65-F5344CB8AC3E}">
        <p14:creationId xmlns:p14="http://schemas.microsoft.com/office/powerpoint/2010/main" val="174145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90F76F1-3398-1FEB-07D6-C5598B1F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334BD4-7D1D-727F-1D98-0C0838BC5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As we pray, we will hang our prayers like leaves on this tree,</a:t>
            </a:r>
            <a:br>
              <a:rPr lang="en-GB" dirty="0"/>
            </a:br>
            <a:r>
              <a:rPr lang="en-GB" dirty="0"/>
              <a:t>signs of life, courage, and hope. </a:t>
            </a:r>
          </a:p>
          <a:p>
            <a:endParaRPr lang="en-GB" dirty="0"/>
          </a:p>
          <a:p>
            <a:r>
              <a:rPr lang="en-GB" dirty="0"/>
              <a:t>Prayers are written and brought forward.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4519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C872201-C1EB-12FF-7E73-C07179468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D578F-5220-EA88-4269-A7E021CB4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r>
              <a:rPr lang="en-GB" dirty="0"/>
              <a:t>Leader:	This is our prayer tree of welcome,</a:t>
            </a:r>
            <a:br>
              <a:rPr lang="en-GB" dirty="0"/>
            </a:br>
            <a:r>
              <a:rPr lang="en-GB" dirty="0"/>
              <a:t>a reminder that the love of God grows where people choose faith over fear, and welcome over exclusion.</a:t>
            </a:r>
          </a:p>
        </p:txBody>
      </p:sp>
    </p:spTree>
    <p:extLst>
      <p:ext uri="{BB962C8B-B14F-4D97-AF65-F5344CB8AC3E}">
        <p14:creationId xmlns:p14="http://schemas.microsoft.com/office/powerpoint/2010/main" val="9260632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47629DA-8F73-169B-B983-C9618F5E6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D578F-5220-EA88-4269-A7E021CB4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God of all life,</a:t>
            </a:r>
            <a:br>
              <a:rPr lang="en-GB" dirty="0"/>
            </a:br>
            <a:r>
              <a:rPr lang="en-GB" dirty="0"/>
              <a:t>may this prayer tree stand as a living sign of your Kingdom growing among us —</a:t>
            </a:r>
            <a:br>
              <a:rPr lang="en-GB" dirty="0"/>
            </a:br>
            <a:r>
              <a:rPr lang="en-GB" dirty="0"/>
              <a:t>branches of compassion, roots of justice, and leaves of hope for all who pass by.</a:t>
            </a:r>
          </a:p>
        </p:txBody>
      </p:sp>
    </p:spTree>
    <p:extLst>
      <p:ext uri="{BB962C8B-B14F-4D97-AF65-F5344CB8AC3E}">
        <p14:creationId xmlns:p14="http://schemas.microsoft.com/office/powerpoint/2010/main" val="338288551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7D3D202-9D31-401B-AC87-5D359E945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D578F-5220-EA88-4269-A7E021CB4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pPr lvl="1"/>
            <a:r>
              <a:rPr lang="en-GB" dirty="0"/>
              <a:t> All:	Through Jesus Christ, our shelter and our peace.</a:t>
            </a:r>
            <a:br>
              <a:rPr lang="en-GB" dirty="0"/>
            </a:br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9901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9D58F-9BED-2E19-914F-441C3C506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>
            <a:normAutofit/>
          </a:bodyPr>
          <a:lstStyle/>
          <a:p>
            <a:r>
              <a:rPr lang="en-GB" dirty="0"/>
              <a:t>Closing and Departing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762BAF-8186-143E-13F0-11B62C2F8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3577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E40DA-7DF6-BF98-1149-85ED7ECA9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/>
          <a:lstStyle/>
          <a:p>
            <a:r>
              <a:rPr lang="en-GB" dirty="0"/>
              <a:t>Blessing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9686-FBF6-0970-DF96-5D2F5C59C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Go in peace,</a:t>
            </a:r>
            <a:br>
              <a:rPr lang="en-GB" dirty="0"/>
            </a:br>
            <a:r>
              <a:rPr lang="en-GB" dirty="0"/>
              <a:t>to live with courage,</a:t>
            </a:r>
            <a:br>
              <a:rPr lang="en-GB" dirty="0"/>
            </a:br>
            <a:r>
              <a:rPr lang="en-GB" dirty="0"/>
              <a:t>to speak words of hope,</a:t>
            </a:r>
            <a:br>
              <a:rPr lang="en-GB" dirty="0"/>
            </a:br>
            <a:r>
              <a:rPr lang="en-GB" dirty="0"/>
              <a:t>to build communities of welcome and grace.</a:t>
            </a:r>
          </a:p>
        </p:txBody>
      </p:sp>
    </p:spTree>
    <p:extLst>
      <p:ext uri="{BB962C8B-B14F-4D97-AF65-F5344CB8AC3E}">
        <p14:creationId xmlns:p14="http://schemas.microsoft.com/office/powerpoint/2010/main" val="428276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88C113-61BD-09EA-7F5C-C0ED78D9B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8FDF2-1EB6-64B7-526A-7FBE1ACE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Autofit/>
          </a:bodyPr>
          <a:lstStyle/>
          <a:p>
            <a:pPr lvl="1"/>
            <a:r>
              <a:rPr lang="en-GB"/>
              <a:t>All</a:t>
            </a:r>
            <a:r>
              <a:rPr lang="en-GB" dirty="0"/>
              <a:t>: 	We will wait for the Lord; we will be strong and take heart, and put our trust in God.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8736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AE8F85D-08E0-2AE3-A33E-C5766803F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9686-FBF6-0970-DF96-5D2F5C59C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May the God who casts out fear fill your heart with love; </a:t>
            </a:r>
            <a:br>
              <a:rPr lang="en-GB" dirty="0"/>
            </a:br>
            <a:r>
              <a:rPr lang="en-GB" dirty="0"/>
              <a:t>may Christ who walks beside you</a:t>
            </a:r>
            <a:br>
              <a:rPr lang="en-GB" dirty="0"/>
            </a:br>
            <a:r>
              <a:rPr lang="en-GB" dirty="0"/>
              <a:t>give you strength for the journey;</a:t>
            </a:r>
            <a:br>
              <a:rPr lang="en-GB" dirty="0"/>
            </a:br>
            <a:r>
              <a:rPr lang="en-GB" dirty="0"/>
              <a:t>and may the Spirit who dwells </a:t>
            </a:r>
            <a:br>
              <a:rPr lang="en-GB" dirty="0"/>
            </a:br>
            <a:r>
              <a:rPr lang="en-GB" dirty="0"/>
              <a:t>within you make you a sign of </a:t>
            </a:r>
            <a:br>
              <a:rPr lang="en-GB" dirty="0"/>
            </a:br>
            <a:r>
              <a:rPr lang="en-GB" dirty="0"/>
              <a:t>peace in the world.</a:t>
            </a:r>
            <a:r>
              <a:rPr lang="en-US" dirty="0"/>
              <a:t>  </a:t>
            </a:r>
          </a:p>
          <a:p>
            <a:pPr lvl="1"/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8406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15FAE-C9D7-5729-4C55-F0B270A97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/>
          <a:lstStyle/>
          <a:p>
            <a:r>
              <a:rPr lang="en-GB" dirty="0"/>
              <a:t>Blessing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1505B-AA2C-E468-6136-6074CCCB8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rmAutofit/>
          </a:bodyPr>
          <a:lstStyle/>
          <a:p>
            <a:r>
              <a:rPr lang="en-GB" dirty="0"/>
              <a:t>Go now, people of faith,</a:t>
            </a:r>
            <a:br>
              <a:rPr lang="en-GB" dirty="0"/>
            </a:br>
            <a:r>
              <a:rPr lang="en-GB" dirty="0"/>
              <a:t>to choose love over fear,</a:t>
            </a:r>
            <a:br>
              <a:rPr lang="en-GB" dirty="0"/>
            </a:br>
            <a:r>
              <a:rPr lang="en-GB" dirty="0"/>
              <a:t>compassion over indifference,</a:t>
            </a:r>
            <a:br>
              <a:rPr lang="en-GB" dirty="0"/>
            </a:br>
            <a:r>
              <a:rPr lang="en-GB" dirty="0"/>
              <a:t>justice over silence.</a:t>
            </a:r>
          </a:p>
        </p:txBody>
      </p:sp>
    </p:spTree>
    <p:extLst>
      <p:ext uri="{BB962C8B-B14F-4D97-AF65-F5344CB8AC3E}">
        <p14:creationId xmlns:p14="http://schemas.microsoft.com/office/powerpoint/2010/main" val="15367248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6864A4D-AC2A-DE15-6031-A5040A064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1505B-AA2C-E468-6136-6074CCCB8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rmAutofit/>
          </a:bodyPr>
          <a:lstStyle/>
          <a:p>
            <a:r>
              <a:rPr lang="en-GB" dirty="0"/>
              <a:t>May God’s light lead you,</a:t>
            </a:r>
            <a:br>
              <a:rPr lang="en-GB" dirty="0"/>
            </a:br>
            <a:r>
              <a:rPr lang="en-GB" dirty="0"/>
              <a:t>Christ’s compassion hold you,</a:t>
            </a:r>
            <a:br>
              <a:rPr lang="en-GB" dirty="0"/>
            </a:br>
            <a:r>
              <a:rPr lang="en-GB" dirty="0"/>
              <a:t>and the Spirit’s fire empower you</a:t>
            </a:r>
            <a:br>
              <a:rPr lang="en-GB" dirty="0"/>
            </a:br>
            <a:r>
              <a:rPr lang="en-GB" dirty="0"/>
              <a:t>to live as people of fearless love.</a:t>
            </a:r>
            <a:r>
              <a:rPr lang="en-US" dirty="0"/>
              <a:t>  </a:t>
            </a:r>
          </a:p>
          <a:p>
            <a:pPr lvl="1"/>
            <a:r>
              <a:rPr lang="en-GB" dirty="0"/>
              <a:t>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02587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23F19-3621-69AF-9617-CB828D2EC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3322"/>
          </a:xfrm>
        </p:spPr>
        <p:txBody>
          <a:bodyPr/>
          <a:lstStyle/>
          <a:p>
            <a:r>
              <a:rPr lang="en-GB" dirty="0"/>
              <a:t>Celtic Style Blessing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5630D-ADD8-6C7E-714E-FAE4DB2F9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May the peace of God surround you,</a:t>
            </a:r>
            <a:br>
              <a:rPr lang="en-GB" dirty="0"/>
            </a:br>
            <a:r>
              <a:rPr lang="en-GB" dirty="0"/>
              <a:t>the strength of Christ uphold you,</a:t>
            </a:r>
            <a:br>
              <a:rPr lang="en-GB" dirty="0"/>
            </a:br>
            <a:r>
              <a:rPr lang="en-GB" dirty="0"/>
              <a:t>and the tenderness of the Spirit breathe through you.</a:t>
            </a:r>
          </a:p>
        </p:txBody>
      </p:sp>
    </p:spTree>
    <p:extLst>
      <p:ext uri="{BB962C8B-B14F-4D97-AF65-F5344CB8AC3E}">
        <p14:creationId xmlns:p14="http://schemas.microsoft.com/office/powerpoint/2010/main" val="306026636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F2E6DF8-E0A8-343D-A535-EF9C89908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5630D-ADD8-6C7E-714E-FAE4DB2F9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0000"/>
            <a:ext cx="7161335" cy="4752000"/>
          </a:xfrm>
        </p:spPr>
        <p:txBody>
          <a:bodyPr>
            <a:noAutofit/>
          </a:bodyPr>
          <a:lstStyle/>
          <a:p>
            <a:r>
              <a:rPr lang="en-GB" dirty="0"/>
              <a:t>May courage rise when fear whispers,</a:t>
            </a:r>
            <a:br>
              <a:rPr lang="en-GB" dirty="0"/>
            </a:br>
            <a:r>
              <a:rPr lang="en-GB" dirty="0"/>
              <a:t>and may love guide you home each day.</a:t>
            </a:r>
            <a:br>
              <a:rPr lang="en-GB" dirty="0"/>
            </a:br>
            <a:r>
              <a:rPr lang="en-GB" dirty="0"/>
              <a:t>Go in faith, to walk humbly, </a:t>
            </a:r>
            <a:br>
              <a:rPr lang="en-GB" dirty="0"/>
            </a:br>
            <a:r>
              <a:rPr lang="en-GB" dirty="0"/>
              <a:t>act justly, and love mercy </a:t>
            </a:r>
            <a:br>
              <a:rPr lang="en-GB" dirty="0"/>
            </a:br>
            <a:r>
              <a:rPr lang="en-GB" dirty="0"/>
              <a:t>today and always.</a:t>
            </a:r>
            <a:r>
              <a:rPr lang="en-US" dirty="0"/>
              <a:t>  </a:t>
            </a:r>
          </a:p>
          <a:p>
            <a:pPr lvl="1"/>
            <a:r>
              <a:rPr lang="en-GB" dirty="0"/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91126786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286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973E9-44E9-0B1B-258A-C285E47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2918"/>
          </a:xfrm>
        </p:spPr>
        <p:txBody>
          <a:bodyPr/>
          <a:lstStyle/>
          <a:p>
            <a:r>
              <a:rPr lang="en-GB" dirty="0"/>
              <a:t>Call to Worship 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AFE282-0443-BAD1-8FBD-5D808DCFA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87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92DF0-280A-8DF4-6AD6-305A0E626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4928"/>
          </a:xfrm>
        </p:spPr>
        <p:txBody>
          <a:bodyPr>
            <a:normAutofit/>
          </a:bodyPr>
          <a:lstStyle/>
          <a:p>
            <a:r>
              <a:rPr lang="en-GB" dirty="0"/>
              <a:t>Psalm 46: 1–3, 10–11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2AD38-08EF-929A-E5E5-95C90D7B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rmAutofit/>
          </a:bodyPr>
          <a:lstStyle/>
          <a:p>
            <a:r>
              <a:rPr lang="en-GB" dirty="0"/>
              <a:t>Leader:	God is our refuge and strength, a very present help in trouble.</a:t>
            </a:r>
          </a:p>
          <a:p>
            <a:pPr lvl="1"/>
            <a:r>
              <a:rPr lang="en-GB" dirty="0"/>
              <a:t>People:	Therefore we will not fear, though the earth should change and the mountains fall into the sea.</a:t>
            </a:r>
          </a:p>
        </p:txBody>
      </p:sp>
    </p:spTree>
    <p:extLst>
      <p:ext uri="{BB962C8B-B14F-4D97-AF65-F5344CB8AC3E}">
        <p14:creationId xmlns:p14="http://schemas.microsoft.com/office/powerpoint/2010/main" val="1607087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AB7B139-7F4B-D9E2-55B5-D3515B8E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2AD38-08EF-929A-E5E5-95C90D7B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000"/>
            <a:ext cx="7152542" cy="4752609"/>
          </a:xfrm>
        </p:spPr>
        <p:txBody>
          <a:bodyPr>
            <a:normAutofit/>
          </a:bodyPr>
          <a:lstStyle/>
          <a:p>
            <a:r>
              <a:rPr lang="en-GB" dirty="0"/>
              <a:t>Leader:	Nations are in uproar, kingdoms fall, but God’s voice stills the storm.</a:t>
            </a:r>
          </a:p>
          <a:p>
            <a:pPr lvl="1"/>
            <a:r>
              <a:rPr lang="en-GB" dirty="0"/>
              <a:t>People:	“Be still, and know that I am God!”</a:t>
            </a:r>
          </a:p>
          <a:p>
            <a:pPr lvl="1"/>
            <a:r>
              <a:rPr lang="en-GB" dirty="0"/>
              <a:t>All: 	The Lord of hosts is with </a:t>
            </a:r>
            <a:br>
              <a:rPr lang="en-GB" dirty="0"/>
            </a:br>
            <a:r>
              <a:rPr lang="en-GB" dirty="0"/>
              <a:t>us; the God of Jacob is our refuge</a:t>
            </a:r>
          </a:p>
        </p:txBody>
      </p:sp>
    </p:spTree>
    <p:extLst>
      <p:ext uri="{BB962C8B-B14F-4D97-AF65-F5344CB8AC3E}">
        <p14:creationId xmlns:p14="http://schemas.microsoft.com/office/powerpoint/2010/main" val="1045831339"/>
      </p:ext>
    </p:extLst>
  </p:cSld>
  <p:clrMapOvr>
    <a:masterClrMapping/>
  </p:clrMapOvr>
</p:sld>
</file>

<file path=ppt/theme/theme1.xml><?xml version="1.0" encoding="utf-8"?>
<a:theme xmlns:a="http://schemas.openxmlformats.org/drawingml/2006/main" name="Distric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1AF58CD-35B0-4881-A3B3-02A9B4C48F6C}" vid="{59ACFC0E-116F-417C-8648-44AD14D666E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fb6b3b-7697-4104-ab5e-98678e468856">
      <Terms xmlns="http://schemas.microsoft.com/office/infopath/2007/PartnerControls"/>
    </lcf76f155ced4ddcb4097134ff3c332f>
    <TaxCatchAll xmlns="84507641-7de3-4f7a-85cf-a4260b2f3d9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DC85770FE46E4EAE35FC10A818F273" ma:contentTypeVersion="14" ma:contentTypeDescription="Create a new document." ma:contentTypeScope="" ma:versionID="c03b700b34db61f11b935c8e610e9e90">
  <xsd:schema xmlns:xsd="http://www.w3.org/2001/XMLSchema" xmlns:xs="http://www.w3.org/2001/XMLSchema" xmlns:p="http://schemas.microsoft.com/office/2006/metadata/properties" xmlns:ns2="39fb6b3b-7697-4104-ab5e-98678e468856" xmlns:ns3="84507641-7de3-4f7a-85cf-a4260b2f3d9a" targetNamespace="http://schemas.microsoft.com/office/2006/metadata/properties" ma:root="true" ma:fieldsID="a88fdf262c93dbf1a4e9a408f2acadb3" ns2:_="" ns3:_="">
    <xsd:import namespace="39fb6b3b-7697-4104-ab5e-98678e468856"/>
    <xsd:import namespace="84507641-7de3-4f7a-85cf-a4260b2f3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fb6b3b-7697-4104-ab5e-98678e4688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d4a37a4-955b-496c-8a4c-cbc22c0d99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507641-7de3-4f7a-85cf-a4260b2f3d9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2f071d-0089-4913-8317-d6d929ff72ae}" ma:internalName="TaxCatchAll" ma:showField="CatchAllData" ma:web="84507641-7de3-4f7a-85cf-a4260b2f3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5238A8-333B-484C-8525-C822BE887497}">
  <ds:schemaRefs>
    <ds:schemaRef ds:uri="http://schemas.microsoft.com/office/2006/metadata/properties"/>
    <ds:schemaRef ds:uri="http://schemas.microsoft.com/office/infopath/2007/PartnerControls"/>
    <ds:schemaRef ds:uri="39fb6b3b-7697-4104-ab5e-98678e468856"/>
    <ds:schemaRef ds:uri="84507641-7de3-4f7a-85cf-a4260b2f3d9a"/>
  </ds:schemaRefs>
</ds:datastoreItem>
</file>

<file path=customXml/itemProps2.xml><?xml version="1.0" encoding="utf-8"?>
<ds:datastoreItem xmlns:ds="http://schemas.openxmlformats.org/officeDocument/2006/customXml" ds:itemID="{27D02B28-05B7-440E-B23A-02C019C0B7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fb6b3b-7697-4104-ab5e-98678e468856"/>
    <ds:schemaRef ds:uri="84507641-7de3-4f7a-85cf-a4260b2f3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435FF1-52C8-4372-BDFA-61E8C9E7F5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District Template.thmx</Template>
  <TotalTime>127</TotalTime>
  <Words>1821</Words>
  <Application>Microsoft Office PowerPoint</Application>
  <PresentationFormat>On-screen Show (4:3)</PresentationFormat>
  <Paragraphs>122</Paragraphs>
  <Slides>65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9" baseType="lpstr">
      <vt:lpstr>Arial</vt:lpstr>
      <vt:lpstr>Calibri</vt:lpstr>
      <vt:lpstr>Calibri Light</vt:lpstr>
      <vt:lpstr>District Template</vt:lpstr>
      <vt:lpstr>PowerPoint Presentation</vt:lpstr>
      <vt:lpstr>Faith over Fear Sunday</vt:lpstr>
      <vt:lpstr>Call to Worship 1</vt:lpstr>
      <vt:lpstr>Psalm 27: 1, 3, 13–14</vt:lpstr>
      <vt:lpstr>PowerPoint Presentation</vt:lpstr>
      <vt:lpstr>PowerPoint Presentation</vt:lpstr>
      <vt:lpstr>Call to Worship 2</vt:lpstr>
      <vt:lpstr>Psalm 46: 1–3, 10–11</vt:lpstr>
      <vt:lpstr>PowerPoint Presentation</vt:lpstr>
      <vt:lpstr>Call to Worship 3</vt:lpstr>
      <vt:lpstr>Psalm 56: 3–4, 10–11</vt:lpstr>
      <vt:lpstr>PowerPoint Presentation</vt:lpstr>
      <vt:lpstr>Call to Worship 4</vt:lpstr>
      <vt:lpstr>Psalm 91: 1–2, 4–5</vt:lpstr>
      <vt:lpstr>PowerPoint Presentation</vt:lpstr>
      <vt:lpstr>PowerPoint Presentation</vt:lpstr>
      <vt:lpstr>Responsive Prayers of Praise and Thanksgiving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Responsive Prayers of Praise and Thanksgiving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Prayer of Confession </vt:lpstr>
      <vt:lpstr>PowerPoint Presentation</vt:lpstr>
      <vt:lpstr>PowerPoint Presentation</vt:lpstr>
      <vt:lpstr>PowerPoint Presentation</vt:lpstr>
      <vt:lpstr>PowerPoint Presentation</vt:lpstr>
      <vt:lpstr>Absolution</vt:lpstr>
      <vt:lpstr>Prayer of Confession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Absolution:</vt:lpstr>
      <vt:lpstr>Prayers for Others</vt:lpstr>
      <vt:lpstr>Candle 1 – For those living in fear:</vt:lpstr>
      <vt:lpstr>Candle 2 – For those silenced or unheard:</vt:lpstr>
      <vt:lpstr>Candle 3 – For the Church:</vt:lpstr>
      <vt:lpstr>Candle 4 – For our communities and leaders:</vt:lpstr>
      <vt:lpstr>Candle 5 – For creation and the future:</vt:lpstr>
      <vt:lpstr>PowerPoint Presentation</vt:lpstr>
      <vt:lpstr>Prayers for Others 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Closing and Departing</vt:lpstr>
      <vt:lpstr>Blessing (1)</vt:lpstr>
      <vt:lpstr>PowerPoint Presentation</vt:lpstr>
      <vt:lpstr>Blessing (2)</vt:lpstr>
      <vt:lpstr>PowerPoint Presentation</vt:lpstr>
      <vt:lpstr>Celtic Style Blessing (3)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Katrin Hackett</dc:creator>
  <cp:lastModifiedBy>Katrin Hackett</cp:lastModifiedBy>
  <cp:revision>2</cp:revision>
  <dcterms:created xsi:type="dcterms:W3CDTF">2025-10-22T17:48:13Z</dcterms:created>
  <dcterms:modified xsi:type="dcterms:W3CDTF">2025-10-27T13:50:47Z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0x01010071DC85770FE46E4EAE35FC10A818F273</vt:lpwstr>
  </property>
  <property fmtid="{D5CDD505-2E9C-101B-9397-08002B2CF9AE}" pid="3" name="MediaServiceImageTags">
    <vt:lpwstr/>
  </property>
</Properties>
</file>