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4"/>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335"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5" r:id="rId59"/>
    <p:sldId id="316" r:id="rId60"/>
    <p:sldId id="329" r:id="rId61"/>
    <p:sldId id="330" r:id="rId62"/>
    <p:sldId id="317" r:id="rId6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B47AA3-F2FC-4C68-B1F4-19F70528B11D}" v="2" dt="2024-12-16T15:55:21.59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0779" autoAdjust="0"/>
  </p:normalViewPr>
  <p:slideViewPr>
    <p:cSldViewPr snapToGrid="0" showGuides="1">
      <p:cViewPr varScale="1">
        <p:scale>
          <a:sx n="90" d="100"/>
          <a:sy n="90" d="100"/>
        </p:scale>
        <p:origin x="1392" y="90"/>
      </p:cViewPr>
      <p:guideLst/>
    </p:cSldViewPr>
  </p:slideViewPr>
  <p:notesTextViewPr>
    <p:cViewPr>
      <p:scale>
        <a:sx n="1" d="1"/>
        <a:sy n="1" d="1"/>
      </p:scale>
      <p:origin x="0" y="0"/>
    </p:cViewPr>
  </p:notesTextViewPr>
  <p:sorterViewPr>
    <p:cViewPr>
      <p:scale>
        <a:sx n="100" d="100"/>
        <a:sy n="100" d="100"/>
      </p:scale>
      <p:origin x="0" y="-17484"/>
    </p:cViewPr>
  </p:sorterViewPr>
  <p:notesViewPr>
    <p:cSldViewPr snapToGrid="0" showGuides="1">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eil Harland" userId="7fbae990-29e3-4d39-beff-ecf1c65675cb" providerId="ADAL" clId="{25B47AA3-F2FC-4C68-B1F4-19F70528B11D}"/>
    <pc:docChg chg="undo redo custSel addSld delSld modSld">
      <pc:chgData name="Neil Harland" userId="7fbae990-29e3-4d39-beff-ecf1c65675cb" providerId="ADAL" clId="{25B47AA3-F2FC-4C68-B1F4-19F70528B11D}" dt="2024-12-16T16:46:20.438" v="495" actId="255"/>
      <pc:docMkLst>
        <pc:docMk/>
      </pc:docMkLst>
      <pc:sldChg chg="modNotesTx">
        <pc:chgData name="Neil Harland" userId="7fbae990-29e3-4d39-beff-ecf1c65675cb" providerId="ADAL" clId="{25B47AA3-F2FC-4C68-B1F4-19F70528B11D}" dt="2024-12-04T10:46:43.678" v="0" actId="6549"/>
        <pc:sldMkLst>
          <pc:docMk/>
          <pc:sldMk cId="3944159463" sldId="258"/>
        </pc:sldMkLst>
      </pc:sldChg>
      <pc:sldChg chg="modSp mod">
        <pc:chgData name="Neil Harland" userId="7fbae990-29e3-4d39-beff-ecf1c65675cb" providerId="ADAL" clId="{25B47AA3-F2FC-4C68-B1F4-19F70528B11D}" dt="2024-12-16T15:54:35.483" v="380" actId="255"/>
        <pc:sldMkLst>
          <pc:docMk/>
          <pc:sldMk cId="392891431" sldId="261"/>
        </pc:sldMkLst>
        <pc:spChg chg="mod">
          <ac:chgData name="Neil Harland" userId="7fbae990-29e3-4d39-beff-ecf1c65675cb" providerId="ADAL" clId="{25B47AA3-F2FC-4C68-B1F4-19F70528B11D}" dt="2024-12-16T15:54:35.483" v="380" actId="255"/>
          <ac:spMkLst>
            <pc:docMk/>
            <pc:sldMk cId="392891431" sldId="261"/>
            <ac:spMk id="3" creationId="{10DD87C7-36E7-D561-73CA-9830C57C64E6}"/>
          </ac:spMkLst>
        </pc:spChg>
      </pc:sldChg>
      <pc:sldChg chg="modSp mod">
        <pc:chgData name="Neil Harland" userId="7fbae990-29e3-4d39-beff-ecf1c65675cb" providerId="ADAL" clId="{25B47AA3-F2FC-4C68-B1F4-19F70528B11D}" dt="2024-12-16T16:00:46.992" v="397" actId="790"/>
        <pc:sldMkLst>
          <pc:docMk/>
          <pc:sldMk cId="1352411752" sldId="262"/>
        </pc:sldMkLst>
        <pc:spChg chg="mod">
          <ac:chgData name="Neil Harland" userId="7fbae990-29e3-4d39-beff-ecf1c65675cb" providerId="ADAL" clId="{25B47AA3-F2FC-4C68-B1F4-19F70528B11D}" dt="2024-12-16T16:00:46.992" v="397" actId="790"/>
          <ac:spMkLst>
            <pc:docMk/>
            <pc:sldMk cId="1352411752" sldId="262"/>
            <ac:spMk id="3" creationId="{5F17A6B9-EF88-79BB-4093-5FB0F04466BA}"/>
          </ac:spMkLst>
        </pc:spChg>
      </pc:sldChg>
      <pc:sldChg chg="addSp modSp mod chgLayout">
        <pc:chgData name="Neil Harland" userId="7fbae990-29e3-4d39-beff-ecf1c65675cb" providerId="ADAL" clId="{25B47AA3-F2FC-4C68-B1F4-19F70528B11D}" dt="2024-12-16T16:01:56.957" v="400" actId="255"/>
        <pc:sldMkLst>
          <pc:docMk/>
          <pc:sldMk cId="1444664651" sldId="263"/>
        </pc:sldMkLst>
        <pc:spChg chg="mod ord">
          <ac:chgData name="Neil Harland" userId="7fbae990-29e3-4d39-beff-ecf1c65675cb" providerId="ADAL" clId="{25B47AA3-F2FC-4C68-B1F4-19F70528B11D}" dt="2024-12-16T15:58:53.121" v="386" actId="700"/>
          <ac:spMkLst>
            <pc:docMk/>
            <pc:sldMk cId="1444664651" sldId="263"/>
            <ac:spMk id="2" creationId="{FD4D6A36-89C2-8919-8E67-4ADA9CDF11AD}"/>
          </ac:spMkLst>
        </pc:spChg>
        <pc:spChg chg="mod ord">
          <ac:chgData name="Neil Harland" userId="7fbae990-29e3-4d39-beff-ecf1c65675cb" providerId="ADAL" clId="{25B47AA3-F2FC-4C68-B1F4-19F70528B11D}" dt="2024-12-16T16:01:56.957" v="400" actId="255"/>
          <ac:spMkLst>
            <pc:docMk/>
            <pc:sldMk cId="1444664651" sldId="263"/>
            <ac:spMk id="10" creationId="{8F32D457-D4FE-852F-6720-76C0D12E0464}"/>
          </ac:spMkLst>
        </pc:spChg>
        <pc:graphicFrameChg chg="add mod">
          <ac:chgData name="Neil Harland" userId="7fbae990-29e3-4d39-beff-ecf1c65675cb" providerId="ADAL" clId="{25B47AA3-F2FC-4C68-B1F4-19F70528B11D}" dt="2024-12-16T15:55:18.718" v="382"/>
          <ac:graphicFrameMkLst>
            <pc:docMk/>
            <pc:sldMk cId="1444664651" sldId="263"/>
            <ac:graphicFrameMk id="3" creationId="{7371F8A6-1DF8-C0F7-92E9-CB12DAF3E015}"/>
          </ac:graphicFrameMkLst>
        </pc:graphicFrameChg>
      </pc:sldChg>
      <pc:sldChg chg="modSp mod">
        <pc:chgData name="Neil Harland" userId="7fbae990-29e3-4d39-beff-ecf1c65675cb" providerId="ADAL" clId="{25B47AA3-F2FC-4C68-B1F4-19F70528B11D}" dt="2024-12-16T16:05:41.037" v="408" actId="255"/>
        <pc:sldMkLst>
          <pc:docMk/>
          <pc:sldMk cId="287792114" sldId="264"/>
        </pc:sldMkLst>
        <pc:spChg chg="mod">
          <ac:chgData name="Neil Harland" userId="7fbae990-29e3-4d39-beff-ecf1c65675cb" providerId="ADAL" clId="{25B47AA3-F2FC-4C68-B1F4-19F70528B11D}" dt="2024-12-16T16:05:41.037" v="408" actId="255"/>
          <ac:spMkLst>
            <pc:docMk/>
            <pc:sldMk cId="287792114" sldId="264"/>
            <ac:spMk id="3" creationId="{18AB36BE-3DCB-A00A-53B4-D2D79C457473}"/>
          </ac:spMkLst>
        </pc:spChg>
      </pc:sldChg>
      <pc:sldChg chg="modSp mod">
        <pc:chgData name="Neil Harland" userId="7fbae990-29e3-4d39-beff-ecf1c65675cb" providerId="ADAL" clId="{25B47AA3-F2FC-4C68-B1F4-19F70528B11D}" dt="2024-12-16T16:05:50.908" v="409" actId="255"/>
        <pc:sldMkLst>
          <pc:docMk/>
          <pc:sldMk cId="4193504079" sldId="265"/>
        </pc:sldMkLst>
        <pc:spChg chg="mod">
          <ac:chgData name="Neil Harland" userId="7fbae990-29e3-4d39-beff-ecf1c65675cb" providerId="ADAL" clId="{25B47AA3-F2FC-4C68-B1F4-19F70528B11D}" dt="2024-12-16T16:05:50.908" v="409" actId="255"/>
          <ac:spMkLst>
            <pc:docMk/>
            <pc:sldMk cId="4193504079" sldId="265"/>
            <ac:spMk id="4" creationId="{9669EADB-17E1-B0BE-D244-EB43690ECC81}"/>
          </ac:spMkLst>
        </pc:spChg>
      </pc:sldChg>
      <pc:sldChg chg="modSp mod">
        <pc:chgData name="Neil Harland" userId="7fbae990-29e3-4d39-beff-ecf1c65675cb" providerId="ADAL" clId="{25B47AA3-F2FC-4C68-B1F4-19F70528B11D}" dt="2024-12-16T16:05:58.720" v="410" actId="255"/>
        <pc:sldMkLst>
          <pc:docMk/>
          <pc:sldMk cId="2753675034" sldId="266"/>
        </pc:sldMkLst>
        <pc:spChg chg="mod">
          <ac:chgData name="Neil Harland" userId="7fbae990-29e3-4d39-beff-ecf1c65675cb" providerId="ADAL" clId="{25B47AA3-F2FC-4C68-B1F4-19F70528B11D}" dt="2024-12-16T16:05:58.720" v="410" actId="255"/>
          <ac:spMkLst>
            <pc:docMk/>
            <pc:sldMk cId="2753675034" sldId="266"/>
            <ac:spMk id="3" creationId="{D7FE49E1-CAC1-2A6C-7486-C635BD4F02C5}"/>
          </ac:spMkLst>
        </pc:spChg>
      </pc:sldChg>
      <pc:sldChg chg="modSp mod">
        <pc:chgData name="Neil Harland" userId="7fbae990-29e3-4d39-beff-ecf1c65675cb" providerId="ADAL" clId="{25B47AA3-F2FC-4C68-B1F4-19F70528B11D}" dt="2024-12-16T16:06:06.605" v="411" actId="255"/>
        <pc:sldMkLst>
          <pc:docMk/>
          <pc:sldMk cId="3580936772" sldId="267"/>
        </pc:sldMkLst>
        <pc:spChg chg="mod">
          <ac:chgData name="Neil Harland" userId="7fbae990-29e3-4d39-beff-ecf1c65675cb" providerId="ADAL" clId="{25B47AA3-F2FC-4C68-B1F4-19F70528B11D}" dt="2024-12-16T16:06:06.605" v="411" actId="255"/>
          <ac:spMkLst>
            <pc:docMk/>
            <pc:sldMk cId="3580936772" sldId="267"/>
            <ac:spMk id="3" creationId="{E709F01D-E6BD-3D52-A416-7523523EBD81}"/>
          </ac:spMkLst>
        </pc:spChg>
      </pc:sldChg>
      <pc:sldChg chg="modSp mod">
        <pc:chgData name="Neil Harland" userId="7fbae990-29e3-4d39-beff-ecf1c65675cb" providerId="ADAL" clId="{25B47AA3-F2FC-4C68-B1F4-19F70528B11D}" dt="2024-12-16T16:06:14.263" v="412" actId="255"/>
        <pc:sldMkLst>
          <pc:docMk/>
          <pc:sldMk cId="491301633" sldId="268"/>
        </pc:sldMkLst>
        <pc:spChg chg="mod">
          <ac:chgData name="Neil Harland" userId="7fbae990-29e3-4d39-beff-ecf1c65675cb" providerId="ADAL" clId="{25B47AA3-F2FC-4C68-B1F4-19F70528B11D}" dt="2024-12-16T16:06:14.263" v="412" actId="255"/>
          <ac:spMkLst>
            <pc:docMk/>
            <pc:sldMk cId="491301633" sldId="268"/>
            <ac:spMk id="3" creationId="{05796164-2B28-E7E1-DB69-6DFE173C5A80}"/>
          </ac:spMkLst>
        </pc:spChg>
      </pc:sldChg>
      <pc:sldChg chg="modSp mod">
        <pc:chgData name="Neil Harland" userId="7fbae990-29e3-4d39-beff-ecf1c65675cb" providerId="ADAL" clId="{25B47AA3-F2FC-4C68-B1F4-19F70528B11D}" dt="2024-12-16T16:06:23.036" v="413" actId="255"/>
        <pc:sldMkLst>
          <pc:docMk/>
          <pc:sldMk cId="1623950947" sldId="269"/>
        </pc:sldMkLst>
        <pc:spChg chg="mod">
          <ac:chgData name="Neil Harland" userId="7fbae990-29e3-4d39-beff-ecf1c65675cb" providerId="ADAL" clId="{25B47AA3-F2FC-4C68-B1F4-19F70528B11D}" dt="2024-12-16T16:06:23.036" v="413" actId="255"/>
          <ac:spMkLst>
            <pc:docMk/>
            <pc:sldMk cId="1623950947" sldId="269"/>
            <ac:spMk id="3" creationId="{592B0CE1-E0C6-81AF-4CF7-BCD9518EB4D0}"/>
          </ac:spMkLst>
        </pc:spChg>
      </pc:sldChg>
      <pc:sldChg chg="modSp mod">
        <pc:chgData name="Neil Harland" userId="7fbae990-29e3-4d39-beff-ecf1c65675cb" providerId="ADAL" clId="{25B47AA3-F2FC-4C68-B1F4-19F70528B11D}" dt="2024-12-16T16:06:33.880" v="414" actId="255"/>
        <pc:sldMkLst>
          <pc:docMk/>
          <pc:sldMk cId="1440344933" sldId="270"/>
        </pc:sldMkLst>
        <pc:spChg chg="mod">
          <ac:chgData name="Neil Harland" userId="7fbae990-29e3-4d39-beff-ecf1c65675cb" providerId="ADAL" clId="{25B47AA3-F2FC-4C68-B1F4-19F70528B11D}" dt="2024-12-16T16:06:33.880" v="414" actId="255"/>
          <ac:spMkLst>
            <pc:docMk/>
            <pc:sldMk cId="1440344933" sldId="270"/>
            <ac:spMk id="3" creationId="{592B0CE1-E0C6-81AF-4CF7-BCD9518EB4D0}"/>
          </ac:spMkLst>
        </pc:spChg>
      </pc:sldChg>
      <pc:sldChg chg="modSp mod">
        <pc:chgData name="Neil Harland" userId="7fbae990-29e3-4d39-beff-ecf1c65675cb" providerId="ADAL" clId="{25B47AA3-F2FC-4C68-B1F4-19F70528B11D}" dt="2024-12-16T16:06:57.840" v="416" actId="255"/>
        <pc:sldMkLst>
          <pc:docMk/>
          <pc:sldMk cId="364159571" sldId="272"/>
        </pc:sldMkLst>
        <pc:spChg chg="mod">
          <ac:chgData name="Neil Harland" userId="7fbae990-29e3-4d39-beff-ecf1c65675cb" providerId="ADAL" clId="{25B47AA3-F2FC-4C68-B1F4-19F70528B11D}" dt="2024-12-16T16:06:57.840" v="416" actId="255"/>
          <ac:spMkLst>
            <pc:docMk/>
            <pc:sldMk cId="364159571" sldId="272"/>
            <ac:spMk id="3" creationId="{1D683A3D-E349-5DFC-5012-E7B9F5967C9F}"/>
          </ac:spMkLst>
        </pc:spChg>
      </pc:sldChg>
      <pc:sldChg chg="modSp mod">
        <pc:chgData name="Neil Harland" userId="7fbae990-29e3-4d39-beff-ecf1c65675cb" providerId="ADAL" clId="{25B47AA3-F2FC-4C68-B1F4-19F70528B11D}" dt="2024-12-16T16:07:30.654" v="418" actId="255"/>
        <pc:sldMkLst>
          <pc:docMk/>
          <pc:sldMk cId="374154291" sldId="274"/>
        </pc:sldMkLst>
        <pc:spChg chg="mod">
          <ac:chgData name="Neil Harland" userId="7fbae990-29e3-4d39-beff-ecf1c65675cb" providerId="ADAL" clId="{25B47AA3-F2FC-4C68-B1F4-19F70528B11D}" dt="2024-12-16T16:07:30.654" v="418" actId="255"/>
          <ac:spMkLst>
            <pc:docMk/>
            <pc:sldMk cId="374154291" sldId="274"/>
            <ac:spMk id="3" creationId="{BABD3A8C-404E-4FBC-4E5F-8F72C2DDBC22}"/>
          </ac:spMkLst>
        </pc:spChg>
      </pc:sldChg>
      <pc:sldChg chg="modSp mod">
        <pc:chgData name="Neil Harland" userId="7fbae990-29e3-4d39-beff-ecf1c65675cb" providerId="ADAL" clId="{25B47AA3-F2FC-4C68-B1F4-19F70528B11D}" dt="2024-12-16T16:08:14.978" v="420" actId="255"/>
        <pc:sldMkLst>
          <pc:docMk/>
          <pc:sldMk cId="1799257443" sldId="275"/>
        </pc:sldMkLst>
        <pc:spChg chg="mod">
          <ac:chgData name="Neil Harland" userId="7fbae990-29e3-4d39-beff-ecf1c65675cb" providerId="ADAL" clId="{25B47AA3-F2FC-4C68-B1F4-19F70528B11D}" dt="2024-12-16T16:08:14.978" v="420" actId="255"/>
          <ac:spMkLst>
            <pc:docMk/>
            <pc:sldMk cId="1799257443" sldId="275"/>
            <ac:spMk id="3" creationId="{3C7148BA-FC50-C278-15A9-02E6F7925769}"/>
          </ac:spMkLst>
        </pc:spChg>
      </pc:sldChg>
      <pc:sldChg chg="modSp mod">
        <pc:chgData name="Neil Harland" userId="7fbae990-29e3-4d39-beff-ecf1c65675cb" providerId="ADAL" clId="{25B47AA3-F2FC-4C68-B1F4-19F70528B11D}" dt="2024-12-16T16:08:38.274" v="422" actId="255"/>
        <pc:sldMkLst>
          <pc:docMk/>
          <pc:sldMk cId="2170534651" sldId="276"/>
        </pc:sldMkLst>
        <pc:spChg chg="mod">
          <ac:chgData name="Neil Harland" userId="7fbae990-29e3-4d39-beff-ecf1c65675cb" providerId="ADAL" clId="{25B47AA3-F2FC-4C68-B1F4-19F70528B11D}" dt="2024-12-16T16:08:38.274" v="422" actId="255"/>
          <ac:spMkLst>
            <pc:docMk/>
            <pc:sldMk cId="2170534651" sldId="276"/>
            <ac:spMk id="4" creationId="{9334A80D-1C56-6443-A925-2CC9BFBE0BBB}"/>
          </ac:spMkLst>
        </pc:spChg>
      </pc:sldChg>
      <pc:sldChg chg="modSp mod">
        <pc:chgData name="Neil Harland" userId="7fbae990-29e3-4d39-beff-ecf1c65675cb" providerId="ADAL" clId="{25B47AA3-F2FC-4C68-B1F4-19F70528B11D}" dt="2024-12-16T16:09:04.222" v="424" actId="255"/>
        <pc:sldMkLst>
          <pc:docMk/>
          <pc:sldMk cId="1004479332" sldId="277"/>
        </pc:sldMkLst>
        <pc:spChg chg="mod">
          <ac:chgData name="Neil Harland" userId="7fbae990-29e3-4d39-beff-ecf1c65675cb" providerId="ADAL" clId="{25B47AA3-F2FC-4C68-B1F4-19F70528B11D}" dt="2024-12-16T16:09:04.222" v="424" actId="255"/>
          <ac:spMkLst>
            <pc:docMk/>
            <pc:sldMk cId="1004479332" sldId="277"/>
            <ac:spMk id="4" creationId="{D6BBB8BC-B473-2B9D-3EC4-F990BD91D992}"/>
          </ac:spMkLst>
        </pc:spChg>
      </pc:sldChg>
      <pc:sldChg chg="modSp mod">
        <pc:chgData name="Neil Harland" userId="7fbae990-29e3-4d39-beff-ecf1c65675cb" providerId="ADAL" clId="{25B47AA3-F2FC-4C68-B1F4-19F70528B11D}" dt="2024-12-16T16:10:25.010" v="428" actId="255"/>
        <pc:sldMkLst>
          <pc:docMk/>
          <pc:sldMk cId="3999679855" sldId="278"/>
        </pc:sldMkLst>
        <pc:spChg chg="mod">
          <ac:chgData name="Neil Harland" userId="7fbae990-29e3-4d39-beff-ecf1c65675cb" providerId="ADAL" clId="{25B47AA3-F2FC-4C68-B1F4-19F70528B11D}" dt="2024-12-16T16:10:25.010" v="428" actId="255"/>
          <ac:spMkLst>
            <pc:docMk/>
            <pc:sldMk cId="3999679855" sldId="278"/>
            <ac:spMk id="4" creationId="{D21DF138-3DDA-70F7-F771-5ECD1F49CC56}"/>
          </ac:spMkLst>
        </pc:spChg>
      </pc:sldChg>
      <pc:sldChg chg="modSp mod">
        <pc:chgData name="Neil Harland" userId="7fbae990-29e3-4d39-beff-ecf1c65675cb" providerId="ADAL" clId="{25B47AA3-F2FC-4C68-B1F4-19F70528B11D}" dt="2024-12-16T16:29:49.773" v="430" actId="255"/>
        <pc:sldMkLst>
          <pc:docMk/>
          <pc:sldMk cId="1178791589" sldId="281"/>
        </pc:sldMkLst>
        <pc:spChg chg="mod">
          <ac:chgData name="Neil Harland" userId="7fbae990-29e3-4d39-beff-ecf1c65675cb" providerId="ADAL" clId="{25B47AA3-F2FC-4C68-B1F4-19F70528B11D}" dt="2024-12-16T16:29:49.773" v="430" actId="255"/>
          <ac:spMkLst>
            <pc:docMk/>
            <pc:sldMk cId="1178791589" sldId="281"/>
            <ac:spMk id="3" creationId="{1CBE9038-AF67-EF4E-86FB-20FE21135217}"/>
          </ac:spMkLst>
        </pc:spChg>
      </pc:sldChg>
      <pc:sldChg chg="modSp mod">
        <pc:chgData name="Neil Harland" userId="7fbae990-29e3-4d39-beff-ecf1c65675cb" providerId="ADAL" clId="{25B47AA3-F2FC-4C68-B1F4-19F70528B11D}" dt="2024-12-16T16:30:17.368" v="432" actId="255"/>
        <pc:sldMkLst>
          <pc:docMk/>
          <pc:sldMk cId="3682252382" sldId="282"/>
        </pc:sldMkLst>
        <pc:spChg chg="mod">
          <ac:chgData name="Neil Harland" userId="7fbae990-29e3-4d39-beff-ecf1c65675cb" providerId="ADAL" clId="{25B47AA3-F2FC-4C68-B1F4-19F70528B11D}" dt="2024-12-16T16:30:17.368" v="432" actId="255"/>
          <ac:spMkLst>
            <pc:docMk/>
            <pc:sldMk cId="3682252382" sldId="282"/>
            <ac:spMk id="3" creationId="{D6407165-A779-C69A-D570-536AC86E0E74}"/>
          </ac:spMkLst>
        </pc:spChg>
      </pc:sldChg>
      <pc:sldChg chg="modSp mod">
        <pc:chgData name="Neil Harland" userId="7fbae990-29e3-4d39-beff-ecf1c65675cb" providerId="ADAL" clId="{25B47AA3-F2FC-4C68-B1F4-19F70528B11D}" dt="2024-12-16T16:30:52.347" v="434" actId="255"/>
        <pc:sldMkLst>
          <pc:docMk/>
          <pc:sldMk cId="3420504254" sldId="283"/>
        </pc:sldMkLst>
        <pc:spChg chg="mod">
          <ac:chgData name="Neil Harland" userId="7fbae990-29e3-4d39-beff-ecf1c65675cb" providerId="ADAL" clId="{25B47AA3-F2FC-4C68-B1F4-19F70528B11D}" dt="2024-12-16T16:30:52.347" v="434" actId="255"/>
          <ac:spMkLst>
            <pc:docMk/>
            <pc:sldMk cId="3420504254" sldId="283"/>
            <ac:spMk id="11" creationId="{05DD53A0-2CED-F5EC-6BC0-2D3C0D6EB1B3}"/>
          </ac:spMkLst>
        </pc:spChg>
      </pc:sldChg>
      <pc:sldChg chg="modSp mod">
        <pc:chgData name="Neil Harland" userId="7fbae990-29e3-4d39-beff-ecf1c65675cb" providerId="ADAL" clId="{25B47AA3-F2FC-4C68-B1F4-19F70528B11D}" dt="2024-12-16T16:31:42.119" v="436" actId="255"/>
        <pc:sldMkLst>
          <pc:docMk/>
          <pc:sldMk cId="3010274642" sldId="284"/>
        </pc:sldMkLst>
        <pc:spChg chg="mod">
          <ac:chgData name="Neil Harland" userId="7fbae990-29e3-4d39-beff-ecf1c65675cb" providerId="ADAL" clId="{25B47AA3-F2FC-4C68-B1F4-19F70528B11D}" dt="2024-12-16T16:31:42.119" v="436" actId="255"/>
          <ac:spMkLst>
            <pc:docMk/>
            <pc:sldMk cId="3010274642" sldId="284"/>
            <ac:spMk id="5" creationId="{CF9C2FD1-2DB5-F14F-C268-85281923FE6E}"/>
          </ac:spMkLst>
        </pc:spChg>
      </pc:sldChg>
      <pc:sldChg chg="modSp mod">
        <pc:chgData name="Neil Harland" userId="7fbae990-29e3-4d39-beff-ecf1c65675cb" providerId="ADAL" clId="{25B47AA3-F2FC-4C68-B1F4-19F70528B11D}" dt="2024-12-16T16:32:14.006" v="438" actId="255"/>
        <pc:sldMkLst>
          <pc:docMk/>
          <pc:sldMk cId="955138603" sldId="285"/>
        </pc:sldMkLst>
        <pc:spChg chg="mod">
          <ac:chgData name="Neil Harland" userId="7fbae990-29e3-4d39-beff-ecf1c65675cb" providerId="ADAL" clId="{25B47AA3-F2FC-4C68-B1F4-19F70528B11D}" dt="2024-12-16T16:32:14.006" v="438" actId="255"/>
          <ac:spMkLst>
            <pc:docMk/>
            <pc:sldMk cId="955138603" sldId="285"/>
            <ac:spMk id="5" creationId="{1B6A6AA7-2801-E867-FDA9-B9EC43F9C806}"/>
          </ac:spMkLst>
        </pc:spChg>
      </pc:sldChg>
      <pc:sldChg chg="modSp mod">
        <pc:chgData name="Neil Harland" userId="7fbae990-29e3-4d39-beff-ecf1c65675cb" providerId="ADAL" clId="{25B47AA3-F2FC-4C68-B1F4-19F70528B11D}" dt="2024-12-16T16:32:34.882" v="440" actId="255"/>
        <pc:sldMkLst>
          <pc:docMk/>
          <pc:sldMk cId="911787200" sldId="286"/>
        </pc:sldMkLst>
        <pc:spChg chg="mod">
          <ac:chgData name="Neil Harland" userId="7fbae990-29e3-4d39-beff-ecf1c65675cb" providerId="ADAL" clId="{25B47AA3-F2FC-4C68-B1F4-19F70528B11D}" dt="2024-12-16T16:32:34.882" v="440" actId="255"/>
          <ac:spMkLst>
            <pc:docMk/>
            <pc:sldMk cId="911787200" sldId="286"/>
            <ac:spMk id="5" creationId="{48380F08-21D4-AA52-A54A-BDBE5CE33B32}"/>
          </ac:spMkLst>
        </pc:spChg>
      </pc:sldChg>
      <pc:sldChg chg="modSp mod">
        <pc:chgData name="Neil Harland" userId="7fbae990-29e3-4d39-beff-ecf1c65675cb" providerId="ADAL" clId="{25B47AA3-F2FC-4C68-B1F4-19F70528B11D}" dt="2024-12-16T16:33:01.990" v="442" actId="255"/>
        <pc:sldMkLst>
          <pc:docMk/>
          <pc:sldMk cId="3746866061" sldId="287"/>
        </pc:sldMkLst>
        <pc:spChg chg="mod">
          <ac:chgData name="Neil Harland" userId="7fbae990-29e3-4d39-beff-ecf1c65675cb" providerId="ADAL" clId="{25B47AA3-F2FC-4C68-B1F4-19F70528B11D}" dt="2024-12-16T16:33:01.990" v="442" actId="255"/>
          <ac:spMkLst>
            <pc:docMk/>
            <pc:sldMk cId="3746866061" sldId="287"/>
            <ac:spMk id="11" creationId="{E6487DC9-3D17-6E05-9DC0-F3F57E1EBEB4}"/>
          </ac:spMkLst>
        </pc:spChg>
      </pc:sldChg>
      <pc:sldChg chg="modSp mod">
        <pc:chgData name="Neil Harland" userId="7fbae990-29e3-4d39-beff-ecf1c65675cb" providerId="ADAL" clId="{25B47AA3-F2FC-4C68-B1F4-19F70528B11D}" dt="2024-12-16T16:33:29.373" v="444" actId="255"/>
        <pc:sldMkLst>
          <pc:docMk/>
          <pc:sldMk cId="1574142635" sldId="289"/>
        </pc:sldMkLst>
        <pc:spChg chg="mod">
          <ac:chgData name="Neil Harland" userId="7fbae990-29e3-4d39-beff-ecf1c65675cb" providerId="ADAL" clId="{25B47AA3-F2FC-4C68-B1F4-19F70528B11D}" dt="2024-12-16T16:33:29.373" v="444" actId="255"/>
          <ac:spMkLst>
            <pc:docMk/>
            <pc:sldMk cId="1574142635" sldId="289"/>
            <ac:spMk id="3" creationId="{FD417DDF-0592-93B7-283F-24FEE4F11240}"/>
          </ac:spMkLst>
        </pc:spChg>
      </pc:sldChg>
      <pc:sldChg chg="modSp mod">
        <pc:chgData name="Neil Harland" userId="7fbae990-29e3-4d39-beff-ecf1c65675cb" providerId="ADAL" clId="{25B47AA3-F2FC-4C68-B1F4-19F70528B11D}" dt="2024-12-16T16:33:54.735" v="446" actId="255"/>
        <pc:sldMkLst>
          <pc:docMk/>
          <pc:sldMk cId="3907748747" sldId="290"/>
        </pc:sldMkLst>
        <pc:spChg chg="mod">
          <ac:chgData name="Neil Harland" userId="7fbae990-29e3-4d39-beff-ecf1c65675cb" providerId="ADAL" clId="{25B47AA3-F2FC-4C68-B1F4-19F70528B11D}" dt="2024-12-16T16:33:54.735" v="446" actId="255"/>
          <ac:spMkLst>
            <pc:docMk/>
            <pc:sldMk cId="3907748747" sldId="290"/>
            <ac:spMk id="17" creationId="{5FAE7825-B055-DB3C-CFC9-2A786D7A0477}"/>
          </ac:spMkLst>
        </pc:spChg>
      </pc:sldChg>
      <pc:sldChg chg="modSp mod">
        <pc:chgData name="Neil Harland" userId="7fbae990-29e3-4d39-beff-ecf1c65675cb" providerId="ADAL" clId="{25B47AA3-F2FC-4C68-B1F4-19F70528B11D}" dt="2024-12-16T16:34:14.552" v="448" actId="255"/>
        <pc:sldMkLst>
          <pc:docMk/>
          <pc:sldMk cId="3911427111" sldId="291"/>
        </pc:sldMkLst>
        <pc:spChg chg="mod">
          <ac:chgData name="Neil Harland" userId="7fbae990-29e3-4d39-beff-ecf1c65675cb" providerId="ADAL" clId="{25B47AA3-F2FC-4C68-B1F4-19F70528B11D}" dt="2024-12-16T16:34:14.552" v="448" actId="255"/>
          <ac:spMkLst>
            <pc:docMk/>
            <pc:sldMk cId="3911427111" sldId="291"/>
            <ac:spMk id="3" creationId="{5BF6EA8E-283A-F667-E73E-C73F159DE700}"/>
          </ac:spMkLst>
        </pc:spChg>
      </pc:sldChg>
      <pc:sldChg chg="modSp mod">
        <pc:chgData name="Neil Harland" userId="7fbae990-29e3-4d39-beff-ecf1c65675cb" providerId="ADAL" clId="{25B47AA3-F2FC-4C68-B1F4-19F70528B11D}" dt="2024-12-16T16:34:48.545" v="450" actId="255"/>
        <pc:sldMkLst>
          <pc:docMk/>
          <pc:sldMk cId="1900271687" sldId="292"/>
        </pc:sldMkLst>
        <pc:spChg chg="mod">
          <ac:chgData name="Neil Harland" userId="7fbae990-29e3-4d39-beff-ecf1c65675cb" providerId="ADAL" clId="{25B47AA3-F2FC-4C68-B1F4-19F70528B11D}" dt="2024-12-16T16:34:48.545" v="450" actId="255"/>
          <ac:spMkLst>
            <pc:docMk/>
            <pc:sldMk cId="1900271687" sldId="292"/>
            <ac:spMk id="4" creationId="{F4534445-1577-8F49-5F12-F2FC30F97D01}"/>
          </ac:spMkLst>
        </pc:spChg>
      </pc:sldChg>
      <pc:sldChg chg="modSp mod">
        <pc:chgData name="Neil Harland" userId="7fbae990-29e3-4d39-beff-ecf1c65675cb" providerId="ADAL" clId="{25B47AA3-F2FC-4C68-B1F4-19F70528B11D}" dt="2024-12-16T16:35:23.784" v="452" actId="255"/>
        <pc:sldMkLst>
          <pc:docMk/>
          <pc:sldMk cId="3487724839" sldId="293"/>
        </pc:sldMkLst>
        <pc:spChg chg="mod">
          <ac:chgData name="Neil Harland" userId="7fbae990-29e3-4d39-beff-ecf1c65675cb" providerId="ADAL" clId="{25B47AA3-F2FC-4C68-B1F4-19F70528B11D}" dt="2024-12-16T16:35:23.784" v="452" actId="255"/>
          <ac:spMkLst>
            <pc:docMk/>
            <pc:sldMk cId="3487724839" sldId="293"/>
            <ac:spMk id="5" creationId="{58E163BE-B077-C10D-6719-6768BCF6B85F}"/>
          </ac:spMkLst>
        </pc:spChg>
      </pc:sldChg>
      <pc:sldChg chg="modSp mod">
        <pc:chgData name="Neil Harland" userId="7fbae990-29e3-4d39-beff-ecf1c65675cb" providerId="ADAL" clId="{25B47AA3-F2FC-4C68-B1F4-19F70528B11D}" dt="2024-12-16T16:36:02.354" v="454" actId="255"/>
        <pc:sldMkLst>
          <pc:docMk/>
          <pc:sldMk cId="4291916242" sldId="294"/>
        </pc:sldMkLst>
        <pc:spChg chg="mod">
          <ac:chgData name="Neil Harland" userId="7fbae990-29e3-4d39-beff-ecf1c65675cb" providerId="ADAL" clId="{25B47AA3-F2FC-4C68-B1F4-19F70528B11D}" dt="2024-12-16T16:36:02.354" v="454" actId="255"/>
          <ac:spMkLst>
            <pc:docMk/>
            <pc:sldMk cId="4291916242" sldId="294"/>
            <ac:spMk id="3" creationId="{485DFF5C-46D5-FD5B-6FE6-77F385BA8ADE}"/>
          </ac:spMkLst>
        </pc:spChg>
      </pc:sldChg>
      <pc:sldChg chg="modSp mod">
        <pc:chgData name="Neil Harland" userId="7fbae990-29e3-4d39-beff-ecf1c65675cb" providerId="ADAL" clId="{25B47AA3-F2FC-4C68-B1F4-19F70528B11D}" dt="2024-12-16T16:36:25.737" v="456" actId="255"/>
        <pc:sldMkLst>
          <pc:docMk/>
          <pc:sldMk cId="3258040127" sldId="295"/>
        </pc:sldMkLst>
        <pc:spChg chg="mod">
          <ac:chgData name="Neil Harland" userId="7fbae990-29e3-4d39-beff-ecf1c65675cb" providerId="ADAL" clId="{25B47AA3-F2FC-4C68-B1F4-19F70528B11D}" dt="2024-12-16T16:36:25.737" v="456" actId="255"/>
          <ac:spMkLst>
            <pc:docMk/>
            <pc:sldMk cId="3258040127" sldId="295"/>
            <ac:spMk id="7" creationId="{F1225B2B-A705-C9D9-1A43-456C55F67BE0}"/>
          </ac:spMkLst>
        </pc:spChg>
      </pc:sldChg>
      <pc:sldChg chg="modSp mod">
        <pc:chgData name="Neil Harland" userId="7fbae990-29e3-4d39-beff-ecf1c65675cb" providerId="ADAL" clId="{25B47AA3-F2FC-4C68-B1F4-19F70528B11D}" dt="2024-12-16T16:36:48.593" v="458" actId="255"/>
        <pc:sldMkLst>
          <pc:docMk/>
          <pc:sldMk cId="2396281689" sldId="296"/>
        </pc:sldMkLst>
        <pc:spChg chg="mod">
          <ac:chgData name="Neil Harland" userId="7fbae990-29e3-4d39-beff-ecf1c65675cb" providerId="ADAL" clId="{25B47AA3-F2FC-4C68-B1F4-19F70528B11D}" dt="2024-12-16T16:36:48.593" v="458" actId="255"/>
          <ac:spMkLst>
            <pc:docMk/>
            <pc:sldMk cId="2396281689" sldId="296"/>
            <ac:spMk id="6" creationId="{67781FD9-1769-D388-C53B-BD1EEC7A4FE9}"/>
          </ac:spMkLst>
        </pc:spChg>
      </pc:sldChg>
      <pc:sldChg chg="modSp mod">
        <pc:chgData name="Neil Harland" userId="7fbae990-29e3-4d39-beff-ecf1c65675cb" providerId="ADAL" clId="{25B47AA3-F2FC-4C68-B1F4-19F70528B11D}" dt="2024-12-16T16:37:32.585" v="460" actId="255"/>
        <pc:sldMkLst>
          <pc:docMk/>
          <pc:sldMk cId="2101090005" sldId="298"/>
        </pc:sldMkLst>
        <pc:spChg chg="mod">
          <ac:chgData name="Neil Harland" userId="7fbae990-29e3-4d39-beff-ecf1c65675cb" providerId="ADAL" clId="{25B47AA3-F2FC-4C68-B1F4-19F70528B11D}" dt="2024-12-16T16:37:32.585" v="460" actId="255"/>
          <ac:spMkLst>
            <pc:docMk/>
            <pc:sldMk cId="2101090005" sldId="298"/>
            <ac:spMk id="3" creationId="{8642577A-D317-FEFF-989D-9464D54B29E4}"/>
          </ac:spMkLst>
        </pc:spChg>
      </pc:sldChg>
      <pc:sldChg chg="modSp mod">
        <pc:chgData name="Neil Harland" userId="7fbae990-29e3-4d39-beff-ecf1c65675cb" providerId="ADAL" clId="{25B47AA3-F2FC-4C68-B1F4-19F70528B11D}" dt="2024-12-16T16:37:57.063" v="462" actId="255"/>
        <pc:sldMkLst>
          <pc:docMk/>
          <pc:sldMk cId="53590273" sldId="299"/>
        </pc:sldMkLst>
        <pc:spChg chg="mod">
          <ac:chgData name="Neil Harland" userId="7fbae990-29e3-4d39-beff-ecf1c65675cb" providerId="ADAL" clId="{25B47AA3-F2FC-4C68-B1F4-19F70528B11D}" dt="2024-12-16T16:37:57.063" v="462" actId="255"/>
          <ac:spMkLst>
            <pc:docMk/>
            <pc:sldMk cId="53590273" sldId="299"/>
            <ac:spMk id="3" creationId="{D5157F7D-E9CF-3752-98FE-12A3E0535121}"/>
          </ac:spMkLst>
        </pc:spChg>
      </pc:sldChg>
      <pc:sldChg chg="modSp mod">
        <pc:chgData name="Neil Harland" userId="7fbae990-29e3-4d39-beff-ecf1c65675cb" providerId="ADAL" clId="{25B47AA3-F2FC-4C68-B1F4-19F70528B11D}" dt="2024-12-16T16:38:30.452" v="464" actId="255"/>
        <pc:sldMkLst>
          <pc:docMk/>
          <pc:sldMk cId="2290714561" sldId="301"/>
        </pc:sldMkLst>
        <pc:spChg chg="mod">
          <ac:chgData name="Neil Harland" userId="7fbae990-29e3-4d39-beff-ecf1c65675cb" providerId="ADAL" clId="{25B47AA3-F2FC-4C68-B1F4-19F70528B11D}" dt="2024-12-16T16:38:30.452" v="464" actId="255"/>
          <ac:spMkLst>
            <pc:docMk/>
            <pc:sldMk cId="2290714561" sldId="301"/>
            <ac:spMk id="3" creationId="{DCB8813A-F5E7-63EE-88E3-E25766508C13}"/>
          </ac:spMkLst>
        </pc:spChg>
      </pc:sldChg>
      <pc:sldChg chg="modSp mod">
        <pc:chgData name="Neil Harland" userId="7fbae990-29e3-4d39-beff-ecf1c65675cb" providerId="ADAL" clId="{25B47AA3-F2FC-4C68-B1F4-19F70528B11D}" dt="2024-12-16T16:38:55.974" v="466" actId="255"/>
        <pc:sldMkLst>
          <pc:docMk/>
          <pc:sldMk cId="2323765634" sldId="302"/>
        </pc:sldMkLst>
        <pc:spChg chg="mod">
          <ac:chgData name="Neil Harland" userId="7fbae990-29e3-4d39-beff-ecf1c65675cb" providerId="ADAL" clId="{25B47AA3-F2FC-4C68-B1F4-19F70528B11D}" dt="2024-12-16T16:38:55.974" v="466" actId="255"/>
          <ac:spMkLst>
            <pc:docMk/>
            <pc:sldMk cId="2323765634" sldId="302"/>
            <ac:spMk id="3" creationId="{EF8CD3EC-75BE-D3AA-870E-59BF39B0D8C9}"/>
          </ac:spMkLst>
        </pc:spChg>
      </pc:sldChg>
      <pc:sldChg chg="modSp mod">
        <pc:chgData name="Neil Harland" userId="7fbae990-29e3-4d39-beff-ecf1c65675cb" providerId="ADAL" clId="{25B47AA3-F2FC-4C68-B1F4-19F70528B11D}" dt="2024-12-16T16:39:24.147" v="468" actId="255"/>
        <pc:sldMkLst>
          <pc:docMk/>
          <pc:sldMk cId="3254150592" sldId="303"/>
        </pc:sldMkLst>
        <pc:spChg chg="mod">
          <ac:chgData name="Neil Harland" userId="7fbae990-29e3-4d39-beff-ecf1c65675cb" providerId="ADAL" clId="{25B47AA3-F2FC-4C68-B1F4-19F70528B11D}" dt="2024-12-16T16:39:24.147" v="468" actId="255"/>
          <ac:spMkLst>
            <pc:docMk/>
            <pc:sldMk cId="3254150592" sldId="303"/>
            <ac:spMk id="3" creationId="{F92955FD-C8EA-7075-4BF0-58F5A54E8995}"/>
          </ac:spMkLst>
        </pc:spChg>
      </pc:sldChg>
      <pc:sldChg chg="modSp mod">
        <pc:chgData name="Neil Harland" userId="7fbae990-29e3-4d39-beff-ecf1c65675cb" providerId="ADAL" clId="{25B47AA3-F2FC-4C68-B1F4-19F70528B11D}" dt="2024-12-16T16:40:03.461" v="470" actId="255"/>
        <pc:sldMkLst>
          <pc:docMk/>
          <pc:sldMk cId="3424611953" sldId="305"/>
        </pc:sldMkLst>
        <pc:spChg chg="mod">
          <ac:chgData name="Neil Harland" userId="7fbae990-29e3-4d39-beff-ecf1c65675cb" providerId="ADAL" clId="{25B47AA3-F2FC-4C68-B1F4-19F70528B11D}" dt="2024-12-16T16:40:03.461" v="470" actId="255"/>
          <ac:spMkLst>
            <pc:docMk/>
            <pc:sldMk cId="3424611953" sldId="305"/>
            <ac:spMk id="3" creationId="{370F22DA-342D-E005-4A33-E19D3446A748}"/>
          </ac:spMkLst>
        </pc:spChg>
      </pc:sldChg>
      <pc:sldChg chg="modSp mod">
        <pc:chgData name="Neil Harland" userId="7fbae990-29e3-4d39-beff-ecf1c65675cb" providerId="ADAL" clId="{25B47AA3-F2FC-4C68-B1F4-19F70528B11D}" dt="2024-12-04T11:07:50.838" v="24" actId="20577"/>
        <pc:sldMkLst>
          <pc:docMk/>
          <pc:sldMk cId="3455535117" sldId="306"/>
        </pc:sldMkLst>
        <pc:spChg chg="mod">
          <ac:chgData name="Neil Harland" userId="7fbae990-29e3-4d39-beff-ecf1c65675cb" providerId="ADAL" clId="{25B47AA3-F2FC-4C68-B1F4-19F70528B11D}" dt="2024-12-04T11:07:50.838" v="24" actId="20577"/>
          <ac:spMkLst>
            <pc:docMk/>
            <pc:sldMk cId="3455535117" sldId="306"/>
            <ac:spMk id="47106" creationId="{00000000-0000-0000-0000-000000000000}"/>
          </ac:spMkLst>
        </pc:spChg>
      </pc:sldChg>
      <pc:sldChg chg="modSp mod modNotesTx">
        <pc:chgData name="Neil Harland" userId="7fbae990-29e3-4d39-beff-ecf1c65675cb" providerId="ADAL" clId="{25B47AA3-F2FC-4C68-B1F4-19F70528B11D}" dt="2024-12-16T16:40:27.901" v="472" actId="255"/>
        <pc:sldMkLst>
          <pc:docMk/>
          <pc:sldMk cId="3339402741" sldId="307"/>
        </pc:sldMkLst>
        <pc:spChg chg="mod">
          <ac:chgData name="Neil Harland" userId="7fbae990-29e3-4d39-beff-ecf1c65675cb" providerId="ADAL" clId="{25B47AA3-F2FC-4C68-B1F4-19F70528B11D}" dt="2024-12-16T16:40:27.901" v="472" actId="255"/>
          <ac:spMkLst>
            <pc:docMk/>
            <pc:sldMk cId="3339402741" sldId="307"/>
            <ac:spMk id="3" creationId="{7782CD05-F38E-898F-31F3-CE43EAD83C0D}"/>
          </ac:spMkLst>
        </pc:spChg>
      </pc:sldChg>
      <pc:sldChg chg="modSp mod modNotesTx">
        <pc:chgData name="Neil Harland" userId="7fbae990-29e3-4d39-beff-ecf1c65675cb" providerId="ADAL" clId="{25B47AA3-F2FC-4C68-B1F4-19F70528B11D}" dt="2024-12-16T16:40:51.713" v="474" actId="255"/>
        <pc:sldMkLst>
          <pc:docMk/>
          <pc:sldMk cId="90351019" sldId="308"/>
        </pc:sldMkLst>
        <pc:spChg chg="mod">
          <ac:chgData name="Neil Harland" userId="7fbae990-29e3-4d39-beff-ecf1c65675cb" providerId="ADAL" clId="{25B47AA3-F2FC-4C68-B1F4-19F70528B11D}" dt="2024-12-16T16:40:51.713" v="474" actId="255"/>
          <ac:spMkLst>
            <pc:docMk/>
            <pc:sldMk cId="90351019" sldId="308"/>
            <ac:spMk id="3" creationId="{748F20AB-7F26-F8F7-9EB0-7157F61FB48E}"/>
          </ac:spMkLst>
        </pc:spChg>
      </pc:sldChg>
      <pc:sldChg chg="modSp mod modNotesTx">
        <pc:chgData name="Neil Harland" userId="7fbae990-29e3-4d39-beff-ecf1c65675cb" providerId="ADAL" clId="{25B47AA3-F2FC-4C68-B1F4-19F70528B11D}" dt="2024-12-16T16:41:17.204" v="476" actId="255"/>
        <pc:sldMkLst>
          <pc:docMk/>
          <pc:sldMk cId="3185923164" sldId="309"/>
        </pc:sldMkLst>
        <pc:spChg chg="mod">
          <ac:chgData name="Neil Harland" userId="7fbae990-29e3-4d39-beff-ecf1c65675cb" providerId="ADAL" clId="{25B47AA3-F2FC-4C68-B1F4-19F70528B11D}" dt="2024-12-16T16:41:17.204" v="476" actId="255"/>
          <ac:spMkLst>
            <pc:docMk/>
            <pc:sldMk cId="3185923164" sldId="309"/>
            <ac:spMk id="3" creationId="{D790695E-DC92-58D9-3D99-8438F5C15D36}"/>
          </ac:spMkLst>
        </pc:spChg>
      </pc:sldChg>
      <pc:sldChg chg="modSp mod modNotesTx">
        <pc:chgData name="Neil Harland" userId="7fbae990-29e3-4d39-beff-ecf1c65675cb" providerId="ADAL" clId="{25B47AA3-F2FC-4C68-B1F4-19F70528B11D}" dt="2024-12-16T16:41:58.235" v="478" actId="255"/>
        <pc:sldMkLst>
          <pc:docMk/>
          <pc:sldMk cId="4033042660" sldId="310"/>
        </pc:sldMkLst>
        <pc:spChg chg="mod">
          <ac:chgData name="Neil Harland" userId="7fbae990-29e3-4d39-beff-ecf1c65675cb" providerId="ADAL" clId="{25B47AA3-F2FC-4C68-B1F4-19F70528B11D}" dt="2024-12-16T16:41:58.235" v="478" actId="255"/>
          <ac:spMkLst>
            <pc:docMk/>
            <pc:sldMk cId="4033042660" sldId="310"/>
            <ac:spMk id="3" creationId="{434756BF-AF29-6F2B-4E8C-5E003593B46E}"/>
          </ac:spMkLst>
        </pc:spChg>
      </pc:sldChg>
      <pc:sldChg chg="modNotesTx">
        <pc:chgData name="Neil Harland" userId="7fbae990-29e3-4d39-beff-ecf1c65675cb" providerId="ADAL" clId="{25B47AA3-F2FC-4C68-B1F4-19F70528B11D}" dt="2024-12-04T11:15:12.437" v="359" actId="20577"/>
        <pc:sldMkLst>
          <pc:docMk/>
          <pc:sldMk cId="62497563" sldId="311"/>
        </pc:sldMkLst>
      </pc:sldChg>
      <pc:sldChg chg="modSp mod modNotesTx">
        <pc:chgData name="Neil Harland" userId="7fbae990-29e3-4d39-beff-ecf1c65675cb" providerId="ADAL" clId="{25B47AA3-F2FC-4C68-B1F4-19F70528B11D}" dt="2024-12-16T16:42:25.047" v="480" actId="255"/>
        <pc:sldMkLst>
          <pc:docMk/>
          <pc:sldMk cId="4238892267" sldId="312"/>
        </pc:sldMkLst>
        <pc:spChg chg="mod">
          <ac:chgData name="Neil Harland" userId="7fbae990-29e3-4d39-beff-ecf1c65675cb" providerId="ADAL" clId="{25B47AA3-F2FC-4C68-B1F4-19F70528B11D}" dt="2024-12-16T16:42:25.047" v="480" actId="255"/>
          <ac:spMkLst>
            <pc:docMk/>
            <pc:sldMk cId="4238892267" sldId="312"/>
            <ac:spMk id="3" creationId="{FAFF81A7-0A39-1761-DEA4-C5A4A7315813}"/>
          </ac:spMkLst>
        </pc:spChg>
      </pc:sldChg>
      <pc:sldChg chg="modSp mod modNotesTx">
        <pc:chgData name="Neil Harland" userId="7fbae990-29e3-4d39-beff-ecf1c65675cb" providerId="ADAL" clId="{25B47AA3-F2FC-4C68-B1F4-19F70528B11D}" dt="2024-12-16T16:44:34.868" v="487" actId="255"/>
        <pc:sldMkLst>
          <pc:docMk/>
          <pc:sldMk cId="3937166943" sldId="313"/>
        </pc:sldMkLst>
        <pc:spChg chg="mod">
          <ac:chgData name="Neil Harland" userId="7fbae990-29e3-4d39-beff-ecf1c65675cb" providerId="ADAL" clId="{25B47AA3-F2FC-4C68-B1F4-19F70528B11D}" dt="2024-12-16T16:44:34.868" v="487" actId="255"/>
          <ac:spMkLst>
            <pc:docMk/>
            <pc:sldMk cId="3937166943" sldId="313"/>
            <ac:spMk id="7" creationId="{0511C500-FD54-0C03-BC9C-E9163D0B94B8}"/>
          </ac:spMkLst>
        </pc:spChg>
      </pc:sldChg>
      <pc:sldChg chg="modSp mod modNotesTx">
        <pc:chgData name="Neil Harland" userId="7fbae990-29e3-4d39-beff-ecf1c65675cb" providerId="ADAL" clId="{25B47AA3-F2FC-4C68-B1F4-19F70528B11D}" dt="2024-12-16T16:44:08.698" v="484" actId="255"/>
        <pc:sldMkLst>
          <pc:docMk/>
          <pc:sldMk cId="2134318438" sldId="315"/>
        </pc:sldMkLst>
        <pc:spChg chg="mod">
          <ac:chgData name="Neil Harland" userId="7fbae990-29e3-4d39-beff-ecf1c65675cb" providerId="ADAL" clId="{25B47AA3-F2FC-4C68-B1F4-19F70528B11D}" dt="2024-12-16T16:44:08.698" v="484" actId="255"/>
          <ac:spMkLst>
            <pc:docMk/>
            <pc:sldMk cId="2134318438" sldId="315"/>
            <ac:spMk id="5" creationId="{3101648B-4759-85AA-3DAD-3EBAF092BF66}"/>
          </ac:spMkLst>
        </pc:spChg>
      </pc:sldChg>
      <pc:sldChg chg="modSp mod modNotesTx">
        <pc:chgData name="Neil Harland" userId="7fbae990-29e3-4d39-beff-ecf1c65675cb" providerId="ADAL" clId="{25B47AA3-F2FC-4C68-B1F4-19F70528B11D}" dt="2024-12-16T16:45:07.065" v="489" actId="255"/>
        <pc:sldMkLst>
          <pc:docMk/>
          <pc:sldMk cId="2580627893" sldId="316"/>
        </pc:sldMkLst>
        <pc:spChg chg="mod">
          <ac:chgData name="Neil Harland" userId="7fbae990-29e3-4d39-beff-ecf1c65675cb" providerId="ADAL" clId="{25B47AA3-F2FC-4C68-B1F4-19F70528B11D}" dt="2024-12-16T16:45:07.065" v="489" actId="255"/>
          <ac:spMkLst>
            <pc:docMk/>
            <pc:sldMk cId="2580627893" sldId="316"/>
            <ac:spMk id="5" creationId="{F2080A0A-D282-D66E-6B7D-47B4CD7209B4}"/>
          </ac:spMkLst>
        </pc:spChg>
      </pc:sldChg>
      <pc:sldChg chg="modSp mod">
        <pc:chgData name="Neil Harland" userId="7fbae990-29e3-4d39-beff-ecf1c65675cb" providerId="ADAL" clId="{25B47AA3-F2FC-4C68-B1F4-19F70528B11D}" dt="2024-12-16T16:45:36.193" v="493" actId="14100"/>
        <pc:sldMkLst>
          <pc:docMk/>
          <pc:sldMk cId="3487882470" sldId="329"/>
        </pc:sldMkLst>
        <pc:spChg chg="mod">
          <ac:chgData name="Neil Harland" userId="7fbae990-29e3-4d39-beff-ecf1c65675cb" providerId="ADAL" clId="{25B47AA3-F2FC-4C68-B1F4-19F70528B11D}" dt="2024-12-16T16:45:36.193" v="493" actId="14100"/>
          <ac:spMkLst>
            <pc:docMk/>
            <pc:sldMk cId="3487882470" sldId="329"/>
            <ac:spMk id="5" creationId="{7AB9A610-1357-8812-75F5-4F384BF9B567}"/>
          </ac:spMkLst>
        </pc:spChg>
      </pc:sldChg>
      <pc:sldChg chg="modSp mod">
        <pc:chgData name="Neil Harland" userId="7fbae990-29e3-4d39-beff-ecf1c65675cb" providerId="ADAL" clId="{25B47AA3-F2FC-4C68-B1F4-19F70528B11D}" dt="2024-12-16T16:46:20.438" v="495" actId="255"/>
        <pc:sldMkLst>
          <pc:docMk/>
          <pc:sldMk cId="2813807805" sldId="330"/>
        </pc:sldMkLst>
        <pc:spChg chg="mod">
          <ac:chgData name="Neil Harland" userId="7fbae990-29e3-4d39-beff-ecf1c65675cb" providerId="ADAL" clId="{25B47AA3-F2FC-4C68-B1F4-19F70528B11D}" dt="2024-12-16T16:46:20.438" v="495" actId="255"/>
          <ac:spMkLst>
            <pc:docMk/>
            <pc:sldMk cId="2813807805" sldId="330"/>
            <ac:spMk id="5" creationId="{C1DA711A-02F0-11EC-1D28-B34B346CD109}"/>
          </ac:spMkLst>
        </pc:spChg>
      </pc:sldChg>
      <pc:sldChg chg="modSp mod">
        <pc:chgData name="Neil Harland" userId="7fbae990-29e3-4d39-beff-ecf1c65675cb" providerId="ADAL" clId="{25B47AA3-F2FC-4C68-B1F4-19F70528B11D}" dt="2024-12-16T16:09:55.872" v="426" actId="255"/>
        <pc:sldMkLst>
          <pc:docMk/>
          <pc:sldMk cId="2755476848" sldId="335"/>
        </pc:sldMkLst>
        <pc:spChg chg="mod">
          <ac:chgData name="Neil Harland" userId="7fbae990-29e3-4d39-beff-ecf1c65675cb" providerId="ADAL" clId="{25B47AA3-F2FC-4C68-B1F4-19F70528B11D}" dt="2024-12-16T16:09:55.872" v="426" actId="255"/>
          <ac:spMkLst>
            <pc:docMk/>
            <pc:sldMk cId="2755476848" sldId="335"/>
            <ac:spMk id="4" creationId="{D6BBB8BC-B473-2B9D-3EC4-F990BD91D992}"/>
          </ac:spMkLst>
        </pc:spChg>
      </pc:sldChg>
      <pc:sldChg chg="modSp new del mod">
        <pc:chgData name="Neil Harland" userId="7fbae990-29e3-4d39-beff-ecf1c65675cb" providerId="ADAL" clId="{25B47AA3-F2FC-4C68-B1F4-19F70528B11D}" dt="2024-12-04T11:11:30.788" v="311" actId="47"/>
        <pc:sldMkLst>
          <pc:docMk/>
          <pc:sldMk cId="1923165074" sldId="336"/>
        </pc:sldMkLst>
        <pc:spChg chg="mod">
          <ac:chgData name="Neil Harland" userId="7fbae990-29e3-4d39-beff-ecf1c65675cb" providerId="ADAL" clId="{25B47AA3-F2FC-4C68-B1F4-19F70528B11D}" dt="2024-12-04T11:09:54.846" v="209" actId="114"/>
          <ac:spMkLst>
            <pc:docMk/>
            <pc:sldMk cId="1923165074" sldId="336"/>
            <ac:spMk id="2" creationId="{A7B661D2-C51F-73E5-3B17-16964263E7EF}"/>
          </ac:spMkLst>
        </pc:spChg>
      </pc:sldChg>
      <pc:sldChg chg="modSp new del mod">
        <pc:chgData name="Neil Harland" userId="7fbae990-29e3-4d39-beff-ecf1c65675cb" providerId="ADAL" clId="{25B47AA3-F2FC-4C68-B1F4-19F70528B11D}" dt="2024-12-04T11:11:34.232" v="312" actId="47"/>
        <pc:sldMkLst>
          <pc:docMk/>
          <pc:sldMk cId="511820330" sldId="337"/>
        </pc:sldMkLst>
        <pc:spChg chg="mod">
          <ac:chgData name="Neil Harland" userId="7fbae990-29e3-4d39-beff-ecf1c65675cb" providerId="ADAL" clId="{25B47AA3-F2FC-4C68-B1F4-19F70528B11D}" dt="2024-12-04T11:11:04.762" v="310" actId="15"/>
          <ac:spMkLst>
            <pc:docMk/>
            <pc:sldMk cId="511820330" sldId="337"/>
            <ac:spMk id="2" creationId="{603F84F5-9A9F-0102-BA36-400B3E126C3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B5655A-B9FD-4E99-8729-3E258E01A15E}" type="datetimeFigureOut">
              <a:rPr lang="en-GB" smtClean="0"/>
              <a:t>16/12/2024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330BEF-436F-47BF-887C-D9701D4A8B61}" type="slidenum">
              <a:rPr lang="en-GB" smtClean="0"/>
              <a:t>‹#›</a:t>
            </a:fld>
            <a:endParaRPr lang="en-GB"/>
          </a:p>
        </p:txBody>
      </p:sp>
    </p:spTree>
    <p:extLst>
      <p:ext uri="{BB962C8B-B14F-4D97-AF65-F5344CB8AC3E}">
        <p14:creationId xmlns:p14="http://schemas.microsoft.com/office/powerpoint/2010/main" val="40905649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1508"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2587367E-FB66-4F56-869F-FFEA60283782}"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29266110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i="1" dirty="0"/>
              <a:t>(p. 77) </a:t>
            </a:r>
            <a:r>
              <a:rPr lang="en-US" altLang="en-US" b="1" i="0" dirty="0"/>
              <a:t>2</a:t>
            </a:r>
            <a:endParaRPr lang="en-US" altLang="en-US" b="1" dirty="0"/>
          </a:p>
          <a:p>
            <a:pPr eaLnBrk="1" hangingPunct="1">
              <a:spcBef>
                <a:spcPct val="0"/>
              </a:spcBef>
            </a:pPr>
            <a:endParaRPr lang="en-US" altLang="en-US" b="1" dirty="0"/>
          </a:p>
          <a:p>
            <a:pPr eaLnBrk="1" hangingPunct="1">
              <a:spcBef>
                <a:spcPct val="0"/>
              </a:spcBef>
            </a:pPr>
            <a:endParaRPr lang="en-US" altLang="en-US" dirty="0"/>
          </a:p>
        </p:txBody>
      </p:sp>
      <p:sp>
        <p:nvSpPr>
          <p:cNvPr id="27652"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80B9251A-30EF-4D38-B002-F279B50D6760}"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39584984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C00062-449B-81AE-37B9-AC84F2695BE0}"/>
            </a:ext>
          </a:extLst>
        </p:cNvPr>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1FD2F35D-AA0A-1EB4-9619-900BEAB7251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DC2145AB-D0AE-F2B9-CBB2-77757DBC81F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i="1" dirty="0"/>
              <a:t>(p. 78) </a:t>
            </a:r>
            <a:r>
              <a:rPr lang="en-US" altLang="en-US" b="1" i="0" dirty="0"/>
              <a:t>2</a:t>
            </a:r>
            <a:endParaRPr lang="en-US" altLang="en-US" b="1" dirty="0"/>
          </a:p>
          <a:p>
            <a:pPr eaLnBrk="1" hangingPunct="1">
              <a:spcBef>
                <a:spcPct val="0"/>
              </a:spcBef>
            </a:pPr>
            <a:endParaRPr lang="en-US" altLang="en-US" b="1" dirty="0"/>
          </a:p>
          <a:p>
            <a:pPr eaLnBrk="1" hangingPunct="1">
              <a:spcBef>
                <a:spcPct val="0"/>
              </a:spcBef>
            </a:pPr>
            <a:endParaRPr lang="en-US" altLang="en-US" dirty="0"/>
          </a:p>
        </p:txBody>
      </p:sp>
      <p:sp>
        <p:nvSpPr>
          <p:cNvPr id="27652" name="Slide Number Placeholder 3">
            <a:extLst>
              <a:ext uri="{FF2B5EF4-FFF2-40B4-BE49-F238E27FC236}">
                <a16:creationId xmlns:a16="http://schemas.microsoft.com/office/drawing/2014/main" id="{5C7EE71A-5709-787E-6A9A-2EBDBDDD794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80B9251A-30EF-4D38-B002-F279B50D6760}"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7802243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i="1" dirty="0"/>
              <a:t>(p. 78) </a:t>
            </a:r>
            <a:r>
              <a:rPr lang="en-US" altLang="en-US" b="1" i="0" dirty="0"/>
              <a:t>2</a:t>
            </a:r>
            <a:endParaRPr lang="en-US" altLang="en-US" b="1" dirty="0"/>
          </a:p>
          <a:p>
            <a:pPr eaLnBrk="1" hangingPunct="1">
              <a:spcBef>
                <a:spcPct val="0"/>
              </a:spcBef>
            </a:pPr>
            <a:endParaRPr lang="en-US" altLang="en-US" b="1" dirty="0"/>
          </a:p>
          <a:p>
            <a:pPr eaLnBrk="1" hangingPunct="1">
              <a:spcBef>
                <a:spcPct val="0"/>
              </a:spcBef>
            </a:pPr>
            <a:endParaRPr lang="en-US" altLang="en-US" dirty="0"/>
          </a:p>
        </p:txBody>
      </p:sp>
      <p:sp>
        <p:nvSpPr>
          <p:cNvPr id="27652"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80B9251A-30EF-4D38-B002-F279B50D6760}"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20561026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i="1" dirty="0"/>
              <a:t>(p. 78) </a:t>
            </a:r>
            <a:r>
              <a:rPr lang="en-US" altLang="en-US" b="1" i="0" dirty="0"/>
              <a:t>2</a:t>
            </a:r>
            <a:endParaRPr lang="en-US" altLang="en-US" b="1" dirty="0"/>
          </a:p>
          <a:p>
            <a:pPr eaLnBrk="1" hangingPunct="1">
              <a:spcBef>
                <a:spcPct val="0"/>
              </a:spcBef>
            </a:pPr>
            <a:endParaRPr lang="en-US" altLang="en-US" b="1" dirty="0"/>
          </a:p>
          <a:p>
            <a:pPr eaLnBrk="1" hangingPunct="1">
              <a:spcBef>
                <a:spcPct val="0"/>
              </a:spcBef>
            </a:pPr>
            <a:endParaRPr lang="en-US" altLang="en-US" dirty="0"/>
          </a:p>
        </p:txBody>
      </p:sp>
      <p:sp>
        <p:nvSpPr>
          <p:cNvPr id="27652"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80B9251A-30EF-4D38-B002-F279B50D6760}"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25193017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i="1" dirty="0"/>
              <a:t>(p. 78)</a:t>
            </a:r>
            <a:endParaRPr lang="en-GB" altLang="en-US" dirty="0"/>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1037762F-31FC-44D6-A4D1-CF366CF5D51C}"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1382775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i="1" dirty="0"/>
              <a:t>(p 78) </a:t>
            </a:r>
            <a:r>
              <a:rPr lang="en-GB" altLang="en-US" b="1" i="1" dirty="0"/>
              <a:t>3</a:t>
            </a:r>
            <a:endParaRPr lang="en-GB" altLang="en-US" dirty="0"/>
          </a:p>
          <a:p>
            <a:endParaRPr lang="en-GB" altLang="en-US" i="1" dirty="0"/>
          </a:p>
          <a:p>
            <a:r>
              <a:rPr lang="en-GB" altLang="en-US" i="1" dirty="0"/>
              <a:t>Replace N and N (N) with the names of the people requesting Baptism</a:t>
            </a:r>
          </a:p>
          <a:p>
            <a:endParaRPr lang="en-US" altLang="en-US" dirty="0"/>
          </a:p>
        </p:txBody>
      </p:sp>
      <p:sp>
        <p:nvSpPr>
          <p:cNvPr id="50180"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E381D393-AB32-4E85-9BFF-D95B2D4A9B37}"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36685117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i="1" dirty="0"/>
              <a:t>(p. 78)</a:t>
            </a:r>
            <a:endParaRPr lang="en-GB" altLang="en-US" dirty="0"/>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1037762F-31FC-44D6-A4D1-CF366CF5D51C}"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2043557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i="1" dirty="0"/>
              <a:t>(p. 78)</a:t>
            </a:r>
            <a:r>
              <a:rPr lang="en-US" altLang="en-US" b="1" i="1" dirty="0"/>
              <a:t> 5</a:t>
            </a:r>
            <a:r>
              <a:rPr lang="en-GB" altLang="en-US" b="1" dirty="0"/>
              <a:t> </a:t>
            </a:r>
            <a:r>
              <a:rPr lang="en-US" sz="1200" kern="1200" dirty="0">
                <a:solidFill>
                  <a:schemeClr val="tx1"/>
                </a:solidFill>
                <a:effectLst/>
                <a:latin typeface="+mn-lt"/>
                <a:ea typeface="+mn-ea"/>
                <a:cs typeface="+mn-cs"/>
              </a:rPr>
              <a:t>All stand if it is safe and comfortable to do so</a:t>
            </a:r>
          </a:p>
          <a:p>
            <a:r>
              <a:rPr lang="en-US" sz="1200" kern="1200" dirty="0">
                <a:solidFill>
                  <a:schemeClr val="tx1"/>
                </a:solidFill>
                <a:effectLst/>
                <a:latin typeface="+mn-lt"/>
                <a:ea typeface="+mn-ea"/>
                <a:cs typeface="+mn-cs"/>
              </a:rPr>
              <a:t>.</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Except where a </a:t>
            </a:r>
            <a:r>
              <a:rPr lang="en-US" sz="1200" kern="1200" dirty="0" err="1">
                <a:solidFill>
                  <a:schemeClr val="tx1"/>
                </a:solidFill>
                <a:effectLst/>
                <a:latin typeface="+mn-lt"/>
                <a:ea typeface="+mn-ea"/>
                <a:cs typeface="+mn-cs"/>
              </a:rPr>
              <a:t>baptistry</a:t>
            </a:r>
            <a:r>
              <a:rPr lang="en-US" sz="1200" kern="1200" dirty="0">
                <a:solidFill>
                  <a:schemeClr val="tx1"/>
                </a:solidFill>
                <a:effectLst/>
                <a:latin typeface="+mn-lt"/>
                <a:ea typeface="+mn-ea"/>
                <a:cs typeface="+mn-cs"/>
              </a:rPr>
              <a:t> is to be used, water is poured into the font, in the sight of the people.</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candidates for Baptism gather round or near the font or baptistry.</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minister stands at the font or </a:t>
            </a:r>
            <a:r>
              <a:rPr lang="en-US" sz="1200" kern="1200" dirty="0" err="1">
                <a:solidFill>
                  <a:schemeClr val="tx1"/>
                </a:solidFill>
                <a:effectLst/>
                <a:latin typeface="+mn-lt"/>
                <a:ea typeface="+mn-ea"/>
                <a:cs typeface="+mn-cs"/>
              </a:rPr>
              <a:t>baptistry</a:t>
            </a:r>
            <a:r>
              <a:rPr lang="en-US" sz="1200" kern="1200" dirty="0">
                <a:solidFill>
                  <a:schemeClr val="tx1"/>
                </a:solidFill>
                <a:effectLst/>
                <a:latin typeface="+mn-lt"/>
                <a:ea typeface="+mn-ea"/>
                <a:cs typeface="+mn-cs"/>
              </a:rPr>
              <a:t> and says:</a:t>
            </a:r>
            <a:endParaRPr lang="en-GB" sz="1200" kern="1200" dirty="0">
              <a:solidFill>
                <a:schemeClr val="tx1"/>
              </a:solidFill>
              <a:effectLst/>
              <a:latin typeface="+mn-lt"/>
              <a:ea typeface="+mn-ea"/>
              <a:cs typeface="+mn-cs"/>
            </a:endParaRPr>
          </a:p>
          <a:p>
            <a:endParaRPr lang="en-US" altLang="en-US" dirty="0"/>
          </a:p>
        </p:txBody>
      </p:sp>
      <p:sp>
        <p:nvSpPr>
          <p:cNvPr id="50180"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E381D393-AB32-4E85-9BFF-D95B2D4A9B37}"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40806312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800450-CC77-87AB-535E-F87CF5300956}"/>
            </a:ext>
          </a:extLst>
        </p:cNvPr>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0859F81B-3693-4D13-7A52-EB1A58B41A0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290AB14D-B4FF-EA30-839C-5A9F09AEF9D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i="1" dirty="0"/>
              <a:t>(p. 79)</a:t>
            </a:r>
            <a:r>
              <a:rPr lang="en-US" altLang="en-US" b="1" i="1" dirty="0"/>
              <a:t> 5</a:t>
            </a:r>
            <a:r>
              <a:rPr lang="en-GB" altLang="en-US" b="1" dirty="0"/>
              <a:t> </a:t>
            </a:r>
            <a:endParaRPr lang="en-GB" sz="1200" kern="1200" dirty="0">
              <a:solidFill>
                <a:schemeClr val="tx1"/>
              </a:solidFill>
              <a:effectLst/>
              <a:latin typeface="+mn-lt"/>
              <a:ea typeface="+mn-ea"/>
              <a:cs typeface="+mn-cs"/>
            </a:endParaRPr>
          </a:p>
          <a:p>
            <a:endParaRPr lang="en-US" altLang="en-US" dirty="0"/>
          </a:p>
        </p:txBody>
      </p:sp>
      <p:sp>
        <p:nvSpPr>
          <p:cNvPr id="50180" name="Slide Number Placeholder 3">
            <a:extLst>
              <a:ext uri="{FF2B5EF4-FFF2-40B4-BE49-F238E27FC236}">
                <a16:creationId xmlns:a16="http://schemas.microsoft.com/office/drawing/2014/main" id="{508FCCB2-D5AA-D15D-BAE3-AEFEC7CBF04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E381D393-AB32-4E85-9BFF-D95B2D4A9B37}"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7969879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i="1" dirty="0"/>
              <a:t>(p. 79)</a:t>
            </a:r>
            <a:r>
              <a:rPr lang="en-US" altLang="en-US" b="1" i="1" dirty="0"/>
              <a:t> 5</a:t>
            </a:r>
            <a:r>
              <a:rPr lang="en-GB" altLang="en-US" b="1" dirty="0"/>
              <a:t> </a:t>
            </a:r>
            <a:endParaRPr lang="en-GB" sz="1200" kern="1200" dirty="0">
              <a:solidFill>
                <a:schemeClr val="tx1"/>
              </a:solidFill>
              <a:effectLst/>
              <a:latin typeface="+mn-lt"/>
              <a:ea typeface="+mn-ea"/>
              <a:cs typeface="+mn-cs"/>
            </a:endParaRPr>
          </a:p>
          <a:p>
            <a:endParaRPr lang="en-US" altLang="en-US" dirty="0"/>
          </a:p>
        </p:txBody>
      </p:sp>
      <p:sp>
        <p:nvSpPr>
          <p:cNvPr id="50180"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E381D393-AB32-4E85-9BFF-D95B2D4A9B37}"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38226586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25604"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3BA0F86B-88BB-4E1A-8B4B-8F671C6A444F}"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13932375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i="1" dirty="0"/>
              <a:t>(p. 79)</a:t>
            </a:r>
            <a:r>
              <a:rPr lang="en-US" altLang="en-US" b="1" i="1" dirty="0"/>
              <a:t> 5</a:t>
            </a:r>
            <a:r>
              <a:rPr lang="en-GB" altLang="en-US" b="1" dirty="0"/>
              <a:t> </a:t>
            </a:r>
            <a:endParaRPr lang="en-GB" sz="1200" kern="1200" dirty="0">
              <a:solidFill>
                <a:schemeClr val="tx1"/>
              </a:solidFill>
              <a:effectLst/>
              <a:latin typeface="+mn-lt"/>
              <a:ea typeface="+mn-ea"/>
              <a:cs typeface="+mn-cs"/>
            </a:endParaRPr>
          </a:p>
          <a:p>
            <a:endParaRPr lang="en-US" altLang="en-US" dirty="0"/>
          </a:p>
        </p:txBody>
      </p:sp>
      <p:sp>
        <p:nvSpPr>
          <p:cNvPr id="50180"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E381D393-AB32-4E85-9BFF-D95B2D4A9B37}"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7354267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i="1" dirty="0"/>
              <a:t>(p. 79)</a:t>
            </a:r>
            <a:r>
              <a:rPr lang="en-US" altLang="en-US" b="1" i="1" dirty="0"/>
              <a:t> 5</a:t>
            </a:r>
            <a:r>
              <a:rPr lang="en-GB" altLang="en-US" b="1" dirty="0"/>
              <a:t> </a:t>
            </a:r>
            <a:endParaRPr lang="en-GB" sz="1200" kern="1200" dirty="0">
              <a:solidFill>
                <a:schemeClr val="tx1"/>
              </a:solidFill>
              <a:effectLst/>
              <a:latin typeface="+mn-lt"/>
              <a:ea typeface="+mn-ea"/>
              <a:cs typeface="+mn-cs"/>
            </a:endParaRPr>
          </a:p>
          <a:p>
            <a:endParaRPr lang="en-US" altLang="en-US" dirty="0"/>
          </a:p>
        </p:txBody>
      </p:sp>
      <p:sp>
        <p:nvSpPr>
          <p:cNvPr id="50180"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E381D393-AB32-4E85-9BFF-D95B2D4A9B37}"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20078937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i="1" dirty="0"/>
              <a:t>(p. 79) </a:t>
            </a:r>
            <a:r>
              <a:rPr lang="en-US" altLang="en-US" b="1" i="1" dirty="0"/>
              <a:t>5 </a:t>
            </a:r>
          </a:p>
          <a:p>
            <a:r>
              <a:rPr lang="en-US" sz="1200" kern="1200" dirty="0">
                <a:solidFill>
                  <a:schemeClr val="tx1"/>
                </a:solidFill>
                <a:effectLst/>
                <a:latin typeface="+mn-lt"/>
                <a:ea typeface="+mn-ea"/>
                <a:cs typeface="+mn-cs"/>
              </a:rPr>
              <a:t>The minister may extend their hands over the water.</a:t>
            </a:r>
            <a:endParaRPr lang="en-GB" sz="1200" kern="1200" dirty="0">
              <a:solidFill>
                <a:schemeClr val="tx1"/>
              </a:solidFill>
              <a:effectLst/>
              <a:latin typeface="+mn-lt"/>
              <a:ea typeface="+mn-ea"/>
              <a:cs typeface="+mn-cs"/>
            </a:endParaRPr>
          </a:p>
          <a:p>
            <a:endParaRPr lang="en-US" altLang="en-US" dirty="0"/>
          </a:p>
        </p:txBody>
      </p:sp>
      <p:sp>
        <p:nvSpPr>
          <p:cNvPr id="50180"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E381D393-AB32-4E85-9BFF-D95B2D4A9B37}"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19418925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50180"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E381D393-AB32-4E85-9BFF-D95B2D4A9B37}"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2970807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i="1" dirty="0"/>
              <a:t>(p. 79)</a:t>
            </a:r>
            <a:endParaRPr lang="en-GB" altLang="en-US" dirty="0"/>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1037762F-31FC-44D6-A4D1-CF366CF5D51C}"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346929426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i="1" dirty="0"/>
              <a:t>(p</a:t>
            </a:r>
            <a:r>
              <a:rPr lang="en-GB" i="1" baseline="0" dirty="0"/>
              <a:t> 79)</a:t>
            </a:r>
            <a:r>
              <a:rPr lang="en-GB" b="1" i="0" baseline="0" dirty="0"/>
              <a:t> 7 </a:t>
            </a:r>
            <a:r>
              <a:rPr lang="en-US" sz="1200" kern="1200" dirty="0">
                <a:solidFill>
                  <a:schemeClr val="tx1"/>
                </a:solidFill>
                <a:effectLst/>
                <a:latin typeface="+mn-lt"/>
                <a:ea typeface="+mn-ea"/>
                <a:cs typeface="+mn-cs"/>
              </a:rPr>
              <a:t>The people remain standing.</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minister says to the </a:t>
            </a:r>
            <a:r>
              <a:rPr lang="en-US" sz="1200" i="1" kern="1200" dirty="0">
                <a:solidFill>
                  <a:schemeClr val="tx1"/>
                </a:solidFill>
                <a:effectLst/>
                <a:latin typeface="+mn-lt"/>
                <a:ea typeface="+mn-ea"/>
                <a:cs typeface="+mn-cs"/>
              </a:rPr>
              <a:t>candidates</a:t>
            </a:r>
            <a:endParaRPr lang="en-GB" i="1" dirty="0"/>
          </a:p>
        </p:txBody>
      </p:sp>
      <p:sp>
        <p:nvSpPr>
          <p:cNvPr id="4" name="Slide Number Placeholder 3"/>
          <p:cNvSpPr>
            <a:spLocks noGrp="1"/>
          </p:cNvSpPr>
          <p:nvPr>
            <p:ph type="sldNum" sz="quarter" idx="10"/>
          </p:nvPr>
        </p:nvSpPr>
        <p:spPr/>
        <p:txBody>
          <a:bodyPr/>
          <a:lstStyle/>
          <a:p>
            <a:fld id="{49EE52FD-F3D1-407A-8A2F-1C65D7654453}" type="slidenum">
              <a:rPr lang="en-GB" smtClean="0"/>
              <a:t>25</a:t>
            </a:fld>
            <a:endParaRPr lang="en-GB"/>
          </a:p>
        </p:txBody>
      </p:sp>
    </p:spTree>
    <p:extLst>
      <p:ext uri="{BB962C8B-B14F-4D97-AF65-F5344CB8AC3E}">
        <p14:creationId xmlns:p14="http://schemas.microsoft.com/office/powerpoint/2010/main" val="320083515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i="1" dirty="0"/>
              <a:t>(p</a:t>
            </a:r>
            <a:r>
              <a:rPr lang="en-GB" i="1" baseline="0" dirty="0"/>
              <a:t> 79)</a:t>
            </a:r>
            <a:r>
              <a:rPr lang="en-GB" b="1" i="0" baseline="0" dirty="0"/>
              <a:t> 7 </a:t>
            </a:r>
            <a:endParaRPr lang="en-GB" i="1" dirty="0"/>
          </a:p>
        </p:txBody>
      </p:sp>
      <p:sp>
        <p:nvSpPr>
          <p:cNvPr id="4" name="Slide Number Placeholder 3"/>
          <p:cNvSpPr>
            <a:spLocks noGrp="1"/>
          </p:cNvSpPr>
          <p:nvPr>
            <p:ph type="sldNum" sz="quarter" idx="10"/>
          </p:nvPr>
        </p:nvSpPr>
        <p:spPr/>
        <p:txBody>
          <a:bodyPr/>
          <a:lstStyle/>
          <a:p>
            <a:fld id="{49EE52FD-F3D1-407A-8A2F-1C65D7654453}" type="slidenum">
              <a:rPr lang="en-GB" smtClean="0"/>
              <a:t>26</a:t>
            </a:fld>
            <a:endParaRPr lang="en-GB"/>
          </a:p>
        </p:txBody>
      </p:sp>
    </p:spTree>
    <p:extLst>
      <p:ext uri="{BB962C8B-B14F-4D97-AF65-F5344CB8AC3E}">
        <p14:creationId xmlns:p14="http://schemas.microsoft.com/office/powerpoint/2010/main" val="18492487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i="1" dirty="0"/>
              <a:t>(p</a:t>
            </a:r>
            <a:r>
              <a:rPr lang="en-GB" i="1" baseline="0" dirty="0"/>
              <a:t> 80)</a:t>
            </a:r>
            <a:r>
              <a:rPr lang="en-GB" b="1" i="0" baseline="0" dirty="0"/>
              <a:t> 8 </a:t>
            </a:r>
          </a:p>
          <a:p>
            <a:pPr lvl="0"/>
            <a:r>
              <a:rPr lang="en-US" sz="1200" kern="1200" dirty="0">
                <a:solidFill>
                  <a:schemeClr val="tx1"/>
                </a:solidFill>
                <a:effectLst/>
                <a:latin typeface="+mn-lt"/>
                <a:ea typeface="+mn-ea"/>
                <a:cs typeface="+mn-cs"/>
              </a:rPr>
              <a:t>The minister says to everyone present:</a:t>
            </a:r>
            <a:endParaRPr lang="en-GB" sz="1200" kern="1200" dirty="0">
              <a:solidFill>
                <a:schemeClr val="tx1"/>
              </a:solidFill>
              <a:effectLst/>
              <a:latin typeface="+mn-lt"/>
              <a:ea typeface="+mn-ea"/>
              <a:cs typeface="+mn-cs"/>
            </a:endParaRPr>
          </a:p>
          <a:p>
            <a:endParaRPr lang="en-GB" i="1" dirty="0"/>
          </a:p>
        </p:txBody>
      </p:sp>
      <p:sp>
        <p:nvSpPr>
          <p:cNvPr id="4" name="Slide Number Placeholder 3"/>
          <p:cNvSpPr>
            <a:spLocks noGrp="1"/>
          </p:cNvSpPr>
          <p:nvPr>
            <p:ph type="sldNum" sz="quarter" idx="10"/>
          </p:nvPr>
        </p:nvSpPr>
        <p:spPr/>
        <p:txBody>
          <a:bodyPr/>
          <a:lstStyle/>
          <a:p>
            <a:fld id="{49EE52FD-F3D1-407A-8A2F-1C65D7654453}" type="slidenum">
              <a:rPr lang="en-GB" smtClean="0"/>
              <a:t>27</a:t>
            </a:fld>
            <a:endParaRPr lang="en-GB"/>
          </a:p>
        </p:txBody>
      </p:sp>
    </p:spTree>
    <p:extLst>
      <p:ext uri="{BB962C8B-B14F-4D97-AF65-F5344CB8AC3E}">
        <p14:creationId xmlns:p14="http://schemas.microsoft.com/office/powerpoint/2010/main" val="270074871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i="1" dirty="0"/>
              <a:t>(p</a:t>
            </a:r>
            <a:r>
              <a:rPr lang="en-GB" i="1" baseline="0" dirty="0"/>
              <a:t> 80)</a:t>
            </a:r>
            <a:r>
              <a:rPr lang="en-GB" b="1" i="0" baseline="0" dirty="0"/>
              <a:t> 8 </a:t>
            </a:r>
          </a:p>
          <a:p>
            <a:pPr lvl="0"/>
            <a:r>
              <a:rPr lang="en-US" sz="1200" kern="1200" dirty="0">
                <a:solidFill>
                  <a:schemeClr val="tx1"/>
                </a:solidFill>
                <a:effectLst/>
                <a:latin typeface="+mn-lt"/>
                <a:ea typeface="+mn-ea"/>
                <a:cs typeface="+mn-cs"/>
              </a:rPr>
              <a:t>The minister says to everyone present:</a:t>
            </a:r>
            <a:endParaRPr lang="en-GB" sz="1200" kern="1200" dirty="0">
              <a:solidFill>
                <a:schemeClr val="tx1"/>
              </a:solidFill>
              <a:effectLst/>
              <a:latin typeface="+mn-lt"/>
              <a:ea typeface="+mn-ea"/>
              <a:cs typeface="+mn-cs"/>
            </a:endParaRPr>
          </a:p>
          <a:p>
            <a:endParaRPr lang="en-GB" i="1" dirty="0"/>
          </a:p>
        </p:txBody>
      </p:sp>
      <p:sp>
        <p:nvSpPr>
          <p:cNvPr id="4" name="Slide Number Placeholder 3"/>
          <p:cNvSpPr>
            <a:spLocks noGrp="1"/>
          </p:cNvSpPr>
          <p:nvPr>
            <p:ph type="sldNum" sz="quarter" idx="10"/>
          </p:nvPr>
        </p:nvSpPr>
        <p:spPr/>
        <p:txBody>
          <a:bodyPr/>
          <a:lstStyle/>
          <a:p>
            <a:fld id="{49EE52FD-F3D1-407A-8A2F-1C65D7654453}" type="slidenum">
              <a:rPr lang="en-GB" smtClean="0"/>
              <a:t>28</a:t>
            </a:fld>
            <a:endParaRPr lang="en-GB"/>
          </a:p>
        </p:txBody>
      </p:sp>
    </p:spTree>
    <p:extLst>
      <p:ext uri="{BB962C8B-B14F-4D97-AF65-F5344CB8AC3E}">
        <p14:creationId xmlns:p14="http://schemas.microsoft.com/office/powerpoint/2010/main" val="26128279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6256EF-1AAC-33F3-9F3C-AE06821234D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8349855-F95C-F921-C5F5-97D15C12FF8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68A88CD-F422-AAA1-2C4C-38F8DE17B09D}"/>
              </a:ext>
            </a:extLst>
          </p:cNvPr>
          <p:cNvSpPr>
            <a:spLocks noGrp="1"/>
          </p:cNvSpPr>
          <p:nvPr>
            <p:ph type="body" idx="1"/>
          </p:nvPr>
        </p:nvSpPr>
        <p:spPr/>
        <p:txBody>
          <a:bodyPr/>
          <a:lstStyle/>
          <a:p>
            <a:pPr lvl="0"/>
            <a:r>
              <a:rPr lang="en-GB" i="1" dirty="0"/>
              <a:t>(p</a:t>
            </a:r>
            <a:r>
              <a:rPr lang="en-GB" i="1" baseline="0" dirty="0"/>
              <a:t> 80)</a:t>
            </a:r>
            <a:r>
              <a:rPr lang="en-GB" b="1" i="0" baseline="0" dirty="0"/>
              <a:t> 8 </a:t>
            </a:r>
          </a:p>
          <a:p>
            <a:endParaRPr lang="en-GB" i="1" dirty="0"/>
          </a:p>
        </p:txBody>
      </p:sp>
      <p:sp>
        <p:nvSpPr>
          <p:cNvPr id="4" name="Slide Number Placeholder 3">
            <a:extLst>
              <a:ext uri="{FF2B5EF4-FFF2-40B4-BE49-F238E27FC236}">
                <a16:creationId xmlns:a16="http://schemas.microsoft.com/office/drawing/2014/main" id="{1197FAEF-E828-7F85-80C9-47C708754873}"/>
              </a:ext>
            </a:extLst>
          </p:cNvPr>
          <p:cNvSpPr>
            <a:spLocks noGrp="1"/>
          </p:cNvSpPr>
          <p:nvPr>
            <p:ph type="sldNum" sz="quarter" idx="10"/>
          </p:nvPr>
        </p:nvSpPr>
        <p:spPr/>
        <p:txBody>
          <a:bodyPr/>
          <a:lstStyle/>
          <a:p>
            <a:fld id="{49EE52FD-F3D1-407A-8A2F-1C65D7654453}" type="slidenum">
              <a:rPr lang="en-GB" smtClean="0"/>
              <a:t>29</a:t>
            </a:fld>
            <a:endParaRPr lang="en-GB"/>
          </a:p>
        </p:txBody>
      </p:sp>
    </p:spTree>
    <p:extLst>
      <p:ext uri="{BB962C8B-B14F-4D97-AF65-F5344CB8AC3E}">
        <p14:creationId xmlns:p14="http://schemas.microsoft.com/office/powerpoint/2010/main" val="4374415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dirty="0"/>
              <a:t>(p77)</a:t>
            </a:r>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1037762F-31FC-44D6-A4D1-CF366CF5D51C}"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190763452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i="1" dirty="0"/>
              <a:t>(p</a:t>
            </a:r>
            <a:r>
              <a:rPr lang="en-GB" i="1" baseline="0" dirty="0"/>
              <a:t> 80)</a:t>
            </a:r>
            <a:r>
              <a:rPr lang="en-GB" b="1" i="0" baseline="0" dirty="0"/>
              <a:t> 8 </a:t>
            </a:r>
          </a:p>
          <a:p>
            <a:endParaRPr lang="en-GB" i="1" dirty="0"/>
          </a:p>
        </p:txBody>
      </p:sp>
      <p:sp>
        <p:nvSpPr>
          <p:cNvPr id="4" name="Slide Number Placeholder 3"/>
          <p:cNvSpPr>
            <a:spLocks noGrp="1"/>
          </p:cNvSpPr>
          <p:nvPr>
            <p:ph type="sldNum" sz="quarter" idx="10"/>
          </p:nvPr>
        </p:nvSpPr>
        <p:spPr/>
        <p:txBody>
          <a:bodyPr/>
          <a:lstStyle/>
          <a:p>
            <a:fld id="{49EE52FD-F3D1-407A-8A2F-1C65D7654453}" type="slidenum">
              <a:rPr lang="en-GB" smtClean="0"/>
              <a:t>30</a:t>
            </a:fld>
            <a:endParaRPr lang="en-GB"/>
          </a:p>
        </p:txBody>
      </p:sp>
    </p:spTree>
    <p:extLst>
      <p:ext uri="{BB962C8B-B14F-4D97-AF65-F5344CB8AC3E}">
        <p14:creationId xmlns:p14="http://schemas.microsoft.com/office/powerpoint/2010/main" val="304612713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i="1" dirty="0"/>
              <a:t>(p</a:t>
            </a:r>
            <a:r>
              <a:rPr lang="en-GB" i="1" baseline="0" dirty="0"/>
              <a:t> 80)</a:t>
            </a:r>
            <a:r>
              <a:rPr lang="en-GB" b="1" i="0" baseline="0" dirty="0"/>
              <a:t> 8 </a:t>
            </a:r>
          </a:p>
          <a:p>
            <a:pPr lvl="0"/>
            <a:r>
              <a:rPr lang="en-US" sz="1200" kern="1200" dirty="0">
                <a:solidFill>
                  <a:schemeClr val="tx1"/>
                </a:solidFill>
                <a:effectLst/>
                <a:latin typeface="+mn-lt"/>
                <a:ea typeface="+mn-ea"/>
                <a:cs typeface="+mn-cs"/>
              </a:rPr>
              <a:t>The minister says to everyone present:</a:t>
            </a:r>
            <a:endParaRPr lang="en-GB" sz="1200" kern="1200" dirty="0">
              <a:solidFill>
                <a:schemeClr val="tx1"/>
              </a:solidFill>
              <a:effectLst/>
              <a:latin typeface="+mn-lt"/>
              <a:ea typeface="+mn-ea"/>
              <a:cs typeface="+mn-cs"/>
            </a:endParaRPr>
          </a:p>
          <a:p>
            <a:endParaRPr lang="en-GB" i="1" dirty="0"/>
          </a:p>
        </p:txBody>
      </p:sp>
      <p:sp>
        <p:nvSpPr>
          <p:cNvPr id="4" name="Slide Number Placeholder 3"/>
          <p:cNvSpPr>
            <a:spLocks noGrp="1"/>
          </p:cNvSpPr>
          <p:nvPr>
            <p:ph type="sldNum" sz="quarter" idx="10"/>
          </p:nvPr>
        </p:nvSpPr>
        <p:spPr/>
        <p:txBody>
          <a:bodyPr/>
          <a:lstStyle/>
          <a:p>
            <a:fld id="{49EE52FD-F3D1-407A-8A2F-1C65D7654453}" type="slidenum">
              <a:rPr lang="en-GB" smtClean="0"/>
              <a:t>31</a:t>
            </a:fld>
            <a:endParaRPr lang="en-GB"/>
          </a:p>
        </p:txBody>
      </p:sp>
    </p:spTree>
    <p:extLst>
      <p:ext uri="{BB962C8B-B14F-4D97-AF65-F5344CB8AC3E}">
        <p14:creationId xmlns:p14="http://schemas.microsoft.com/office/powerpoint/2010/main" val="74486726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i="1" dirty="0"/>
              <a:t>(p. 80)</a:t>
            </a:r>
            <a:endParaRPr lang="en-GB" altLang="en-US" dirty="0"/>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1037762F-31FC-44D6-A4D1-CF366CF5D51C}"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385118898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i="1" dirty="0"/>
              <a:t>(p</a:t>
            </a:r>
            <a:r>
              <a:rPr lang="en-GB" i="1" baseline="0" dirty="0"/>
              <a:t> 80)</a:t>
            </a:r>
            <a:r>
              <a:rPr lang="en-GB" b="1" i="0" baseline="0" dirty="0"/>
              <a:t> 9</a:t>
            </a:r>
          </a:p>
          <a:p>
            <a:pPr lvl="0"/>
            <a:r>
              <a:rPr lang="en-US" sz="1200" kern="1200" dirty="0">
                <a:solidFill>
                  <a:schemeClr val="tx1"/>
                </a:solidFill>
                <a:effectLst/>
                <a:latin typeface="+mn-lt"/>
                <a:ea typeface="+mn-ea"/>
                <a:cs typeface="+mn-cs"/>
              </a:rPr>
              <a:t>The minister says to each candidate</a:t>
            </a:r>
            <a:endParaRPr lang="en-GB" i="1" dirty="0"/>
          </a:p>
        </p:txBody>
      </p:sp>
      <p:sp>
        <p:nvSpPr>
          <p:cNvPr id="4" name="Slide Number Placeholder 3"/>
          <p:cNvSpPr>
            <a:spLocks noGrp="1"/>
          </p:cNvSpPr>
          <p:nvPr>
            <p:ph type="sldNum" sz="quarter" idx="10"/>
          </p:nvPr>
        </p:nvSpPr>
        <p:spPr/>
        <p:txBody>
          <a:bodyPr/>
          <a:lstStyle/>
          <a:p>
            <a:fld id="{49EE52FD-F3D1-407A-8A2F-1C65D7654453}" type="slidenum">
              <a:rPr lang="en-GB" smtClean="0"/>
              <a:t>33</a:t>
            </a:fld>
            <a:endParaRPr lang="en-GB"/>
          </a:p>
        </p:txBody>
      </p:sp>
    </p:spTree>
    <p:extLst>
      <p:ext uri="{BB962C8B-B14F-4D97-AF65-F5344CB8AC3E}">
        <p14:creationId xmlns:p14="http://schemas.microsoft.com/office/powerpoint/2010/main" val="50628204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i="1" dirty="0"/>
              <a:t>(p</a:t>
            </a:r>
            <a:r>
              <a:rPr lang="en-GB" i="1" baseline="0" dirty="0"/>
              <a:t> 80)</a:t>
            </a:r>
            <a:r>
              <a:rPr lang="en-GB" b="1" i="0" baseline="0" dirty="0"/>
              <a:t> 10 </a:t>
            </a:r>
          </a:p>
          <a:p>
            <a:pPr lvl="0"/>
            <a:r>
              <a:rPr lang="en-US" sz="1200" kern="1200" dirty="0">
                <a:solidFill>
                  <a:schemeClr val="tx1"/>
                </a:solidFill>
                <a:effectLst/>
                <a:latin typeface="+mn-lt"/>
                <a:ea typeface="+mn-ea"/>
                <a:cs typeface="+mn-cs"/>
              </a:rPr>
              <a:t>The minister may say to the candidates, replacing </a:t>
            </a:r>
            <a:r>
              <a:rPr lang="en-US" sz="1200" i="1" kern="1200" dirty="0">
                <a:solidFill>
                  <a:schemeClr val="tx1"/>
                </a:solidFill>
                <a:effectLst/>
                <a:latin typeface="+mn-lt"/>
                <a:ea typeface="+mn-ea"/>
                <a:cs typeface="+mn-cs"/>
              </a:rPr>
              <a:t>N and N (N) </a:t>
            </a:r>
            <a:r>
              <a:rPr lang="en-US" sz="1200" kern="1200" dirty="0">
                <a:solidFill>
                  <a:schemeClr val="tx1"/>
                </a:solidFill>
                <a:effectLst/>
                <a:latin typeface="+mn-lt"/>
                <a:ea typeface="+mn-ea"/>
                <a:cs typeface="+mn-cs"/>
              </a:rPr>
              <a:t>with their names</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9EE52FD-F3D1-407A-8A2F-1C65D7654453}" type="slidenum">
              <a:rPr lang="en-GB" smtClean="0"/>
              <a:t>34</a:t>
            </a:fld>
            <a:endParaRPr lang="en-GB"/>
          </a:p>
        </p:txBody>
      </p:sp>
    </p:spTree>
    <p:extLst>
      <p:ext uri="{BB962C8B-B14F-4D97-AF65-F5344CB8AC3E}">
        <p14:creationId xmlns:p14="http://schemas.microsoft.com/office/powerpoint/2010/main" val="332186674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i="1" dirty="0"/>
              <a:t>(p</a:t>
            </a:r>
            <a:r>
              <a:rPr lang="en-GB" i="1" baseline="0" dirty="0"/>
              <a:t> 67)</a:t>
            </a:r>
            <a:r>
              <a:rPr lang="en-GB" b="1" i="0" baseline="0" dirty="0"/>
              <a:t> 12 </a:t>
            </a:r>
            <a:r>
              <a:rPr lang="en-US" sz="1200" kern="1200" dirty="0">
                <a:solidFill>
                  <a:schemeClr val="tx1"/>
                </a:solidFill>
                <a:effectLst/>
                <a:latin typeface="+mn-lt"/>
                <a:ea typeface="+mn-ea"/>
                <a:cs typeface="+mn-cs"/>
              </a:rPr>
              <a:t>The minister may say to those to be baptized:</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9EE52FD-F3D1-407A-8A2F-1C65D7654453}" type="slidenum">
              <a:rPr lang="en-GB" smtClean="0"/>
              <a:t>35</a:t>
            </a:fld>
            <a:endParaRPr lang="en-GB"/>
          </a:p>
        </p:txBody>
      </p:sp>
    </p:spTree>
    <p:extLst>
      <p:ext uri="{BB962C8B-B14F-4D97-AF65-F5344CB8AC3E}">
        <p14:creationId xmlns:p14="http://schemas.microsoft.com/office/powerpoint/2010/main" val="183717586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i="1" dirty="0"/>
              <a:t>(p</a:t>
            </a:r>
            <a:r>
              <a:rPr lang="en-GB" i="1" baseline="0" dirty="0"/>
              <a:t> 80)</a:t>
            </a:r>
            <a:r>
              <a:rPr lang="en-GB" b="1" i="0" baseline="0" dirty="0"/>
              <a:t> 10 </a:t>
            </a:r>
          </a:p>
        </p:txBody>
      </p:sp>
      <p:sp>
        <p:nvSpPr>
          <p:cNvPr id="4" name="Slide Number Placeholder 3"/>
          <p:cNvSpPr>
            <a:spLocks noGrp="1"/>
          </p:cNvSpPr>
          <p:nvPr>
            <p:ph type="sldNum" sz="quarter" idx="10"/>
          </p:nvPr>
        </p:nvSpPr>
        <p:spPr/>
        <p:txBody>
          <a:bodyPr/>
          <a:lstStyle/>
          <a:p>
            <a:fld id="{49EE52FD-F3D1-407A-8A2F-1C65D7654453}" type="slidenum">
              <a:rPr lang="en-GB" smtClean="0"/>
              <a:t>36</a:t>
            </a:fld>
            <a:endParaRPr lang="en-GB"/>
          </a:p>
        </p:txBody>
      </p:sp>
    </p:spTree>
    <p:extLst>
      <p:ext uri="{BB962C8B-B14F-4D97-AF65-F5344CB8AC3E}">
        <p14:creationId xmlns:p14="http://schemas.microsoft.com/office/powerpoint/2010/main" val="183704156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i="1" dirty="0"/>
              <a:t>(p</a:t>
            </a:r>
            <a:r>
              <a:rPr lang="en-GB" i="1" baseline="0" dirty="0"/>
              <a:t> 81)</a:t>
            </a:r>
            <a:r>
              <a:rPr lang="en-GB" b="1" i="0" baseline="0" dirty="0"/>
              <a:t> 11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minister pours water generously and visibly three times on the bowed head of each candidate, or dips them in water three times, once at the mention of each Person of the Holy Trinity, saying:</a:t>
            </a:r>
            <a:endParaRPr lang="en-GB" sz="1200" kern="1200" dirty="0">
              <a:solidFill>
                <a:schemeClr val="tx1"/>
              </a:solidFill>
              <a:effectLst/>
              <a:latin typeface="+mn-lt"/>
              <a:ea typeface="+mn-ea"/>
              <a:cs typeface="+mn-cs"/>
            </a:endParaRPr>
          </a:p>
          <a:p>
            <a:pPr lvl="0"/>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9EE52FD-F3D1-407A-8A2F-1C65D7654453}" type="slidenum">
              <a:rPr lang="en-GB" smtClean="0"/>
              <a:t>37</a:t>
            </a:fld>
            <a:endParaRPr lang="en-GB"/>
          </a:p>
        </p:txBody>
      </p:sp>
    </p:spTree>
    <p:extLst>
      <p:ext uri="{BB962C8B-B14F-4D97-AF65-F5344CB8AC3E}">
        <p14:creationId xmlns:p14="http://schemas.microsoft.com/office/powerpoint/2010/main" val="23231789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(p</a:t>
            </a:r>
            <a:r>
              <a:rPr lang="en-GB" i="1" baseline="0" dirty="0"/>
              <a:t> 81) </a:t>
            </a:r>
            <a:r>
              <a:rPr lang="en-GB" b="1" i="1" baseline="0" dirty="0"/>
              <a:t>13 </a:t>
            </a:r>
            <a:br>
              <a:rPr lang="en-GB" b="1" i="1" baseline="0" dirty="0"/>
            </a:br>
            <a:r>
              <a:rPr lang="en-US" sz="1200" kern="1200" dirty="0">
                <a:solidFill>
                  <a:schemeClr val="tx1"/>
                </a:solidFill>
                <a:effectLst/>
                <a:latin typeface="+mn-lt"/>
                <a:ea typeface="+mn-ea"/>
                <a:cs typeface="+mn-cs"/>
              </a:rPr>
              <a:t>The minister makes the sign of the cross on the forehead of each newly-baptized person, saying:</a:t>
            </a:r>
            <a:endParaRPr lang="en-GB" sz="1200" kern="1200" dirty="0">
              <a:solidFill>
                <a:schemeClr val="tx1"/>
              </a:solidFill>
              <a:effectLst/>
              <a:latin typeface="+mn-lt"/>
              <a:ea typeface="+mn-ea"/>
              <a:cs typeface="+mn-cs"/>
            </a:endParaRPr>
          </a:p>
          <a:p>
            <a:pPr lvl="0"/>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9EE52FD-F3D1-407A-8A2F-1C65D7654453}" type="slidenum">
              <a:rPr lang="en-GB" smtClean="0"/>
              <a:t>38</a:t>
            </a:fld>
            <a:endParaRPr lang="en-GB"/>
          </a:p>
        </p:txBody>
      </p:sp>
    </p:spTree>
    <p:extLst>
      <p:ext uri="{BB962C8B-B14F-4D97-AF65-F5344CB8AC3E}">
        <p14:creationId xmlns:p14="http://schemas.microsoft.com/office/powerpoint/2010/main" val="419713769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i="1" dirty="0"/>
              <a:t>(p</a:t>
            </a:r>
            <a:r>
              <a:rPr lang="en-GB" i="1" baseline="0" dirty="0"/>
              <a:t> 81)</a:t>
            </a:r>
            <a:r>
              <a:rPr lang="en-GB" b="1" i="0" baseline="0" dirty="0"/>
              <a:t> 12 </a:t>
            </a:r>
          </a:p>
          <a:p>
            <a:pPr lvl="0"/>
            <a:r>
              <a:rPr lang="en-GB" sz="1200" b="0" i="0" kern="1200" baseline="0" dirty="0">
                <a:solidFill>
                  <a:schemeClr val="tx1"/>
                </a:solidFill>
                <a:effectLst/>
                <a:latin typeface="+mn-lt"/>
                <a:ea typeface="+mn-ea"/>
                <a:cs typeface="+mn-cs"/>
              </a:rPr>
              <a:t>The people sit</a:t>
            </a:r>
          </a:p>
          <a:p>
            <a:pPr lvl="0"/>
            <a:r>
              <a:rPr lang="en-GB" sz="1200" b="0" i="0" kern="1200" baseline="0" dirty="0">
                <a:solidFill>
                  <a:schemeClr val="tx1"/>
                </a:solidFill>
                <a:effectLst/>
                <a:latin typeface="+mn-lt"/>
                <a:ea typeface="+mn-ea"/>
                <a:cs typeface="+mn-cs"/>
              </a:rPr>
              <a:t>A lighted candle may be given to each newly-baptized person</a:t>
            </a:r>
          </a:p>
          <a:p>
            <a:pPr lvl="0"/>
            <a:r>
              <a:rPr lang="en-US" sz="1200" kern="1200" dirty="0">
                <a:solidFill>
                  <a:schemeClr val="tx1"/>
                </a:solidFill>
                <a:effectLst/>
                <a:latin typeface="+mn-lt"/>
                <a:ea typeface="+mn-ea"/>
                <a:cs typeface="+mn-cs"/>
              </a:rPr>
              <a:t>The minister, or a representative of the local church, says to them:</a:t>
            </a:r>
            <a:endParaRPr lang="en-GB" sz="1200" kern="1200" dirty="0">
              <a:solidFill>
                <a:schemeClr val="tx1"/>
              </a:solidFill>
              <a:effectLst/>
              <a:latin typeface="+mn-lt"/>
              <a:ea typeface="+mn-ea"/>
              <a:cs typeface="+mn-cs"/>
            </a:endParaRPr>
          </a:p>
          <a:p>
            <a:pPr lvl="0"/>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9EE52FD-F3D1-407A-8A2F-1C65D7654453}" type="slidenum">
              <a:rPr lang="en-GB" smtClean="0"/>
              <a:t>39</a:t>
            </a:fld>
            <a:endParaRPr lang="en-GB"/>
          </a:p>
        </p:txBody>
      </p:sp>
    </p:spTree>
    <p:extLst>
      <p:ext uri="{BB962C8B-B14F-4D97-AF65-F5344CB8AC3E}">
        <p14:creationId xmlns:p14="http://schemas.microsoft.com/office/powerpoint/2010/main" val="23488365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i="1" dirty="0"/>
              <a:t>(p. 77) </a:t>
            </a:r>
            <a:r>
              <a:rPr lang="en-US" altLang="en-US" b="1" i="0" dirty="0"/>
              <a:t>2</a:t>
            </a:r>
            <a:endParaRPr lang="en-US" altLang="en-US" b="1" dirty="0"/>
          </a:p>
          <a:p>
            <a:pPr eaLnBrk="1" hangingPunct="1">
              <a:spcBef>
                <a:spcPct val="0"/>
              </a:spcBef>
            </a:pPr>
            <a:endParaRPr lang="en-US" altLang="en-US" dirty="0"/>
          </a:p>
        </p:txBody>
      </p:sp>
      <p:sp>
        <p:nvSpPr>
          <p:cNvPr id="27652"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80B9251A-30EF-4D38-B002-F279B50D6760}"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63315801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i="1" dirty="0"/>
              <a:t>(p</a:t>
            </a:r>
            <a:r>
              <a:rPr lang="en-GB" i="1" baseline="0" dirty="0"/>
              <a:t> 82)</a:t>
            </a:r>
            <a:r>
              <a:rPr lang="en-GB" b="1" i="0" baseline="0" dirty="0"/>
              <a:t> 13 </a:t>
            </a:r>
          </a:p>
          <a:p>
            <a:pPr lvl="0"/>
            <a:r>
              <a:rPr lang="en-US" sz="1200" kern="1200" dirty="0">
                <a:solidFill>
                  <a:schemeClr val="tx1"/>
                </a:solidFill>
                <a:effectLst/>
                <a:latin typeface="+mn-lt"/>
                <a:ea typeface="+mn-ea"/>
                <a:cs typeface="+mn-cs"/>
              </a:rPr>
              <a:t>The newly-baptized </a:t>
            </a:r>
            <a:r>
              <a:rPr lang="en-US" sz="1200" i="1" kern="1200" dirty="0">
                <a:solidFill>
                  <a:schemeClr val="tx1"/>
                </a:solidFill>
                <a:effectLst/>
                <a:latin typeface="+mn-lt"/>
                <a:ea typeface="+mn-ea"/>
                <a:cs typeface="+mn-cs"/>
              </a:rPr>
              <a:t>stand </a:t>
            </a:r>
            <a:r>
              <a:rPr lang="en-US" sz="1200" kern="1200" dirty="0">
                <a:solidFill>
                  <a:schemeClr val="tx1"/>
                </a:solidFill>
                <a:effectLst/>
                <a:latin typeface="+mn-lt"/>
                <a:ea typeface="+mn-ea"/>
                <a:cs typeface="+mn-cs"/>
              </a:rPr>
              <a:t>facing the people </a:t>
            </a:r>
          </a:p>
          <a:p>
            <a:pPr lvl="0"/>
            <a:r>
              <a:rPr lang="en-US" sz="1200" kern="1200" dirty="0">
                <a:solidFill>
                  <a:schemeClr val="tx1"/>
                </a:solidFill>
                <a:effectLst/>
                <a:latin typeface="+mn-lt"/>
                <a:ea typeface="+mn-ea"/>
                <a:cs typeface="+mn-cs"/>
              </a:rPr>
              <a:t>All say or sing:</a:t>
            </a:r>
            <a:endParaRPr lang="en-GB" sz="1200" kern="1200" dirty="0">
              <a:solidFill>
                <a:schemeClr val="tx1"/>
              </a:solidFill>
              <a:effectLst/>
              <a:latin typeface="+mn-lt"/>
              <a:ea typeface="+mn-ea"/>
              <a:cs typeface="+mn-cs"/>
            </a:endParaRPr>
          </a:p>
          <a:p>
            <a:pPr lvl="0"/>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9EE52FD-F3D1-407A-8A2F-1C65D7654453}" type="slidenum">
              <a:rPr lang="en-GB" smtClean="0"/>
              <a:t>40</a:t>
            </a:fld>
            <a:endParaRPr lang="en-GB"/>
          </a:p>
        </p:txBody>
      </p:sp>
    </p:spTree>
    <p:extLst>
      <p:ext uri="{BB962C8B-B14F-4D97-AF65-F5344CB8AC3E}">
        <p14:creationId xmlns:p14="http://schemas.microsoft.com/office/powerpoint/2010/main" val="257252612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i="1" dirty="0"/>
              <a:t>(p. 82)</a:t>
            </a:r>
            <a:endParaRPr lang="en-GB" altLang="en-US" dirty="0"/>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1037762F-31FC-44D6-A4D1-CF366CF5D51C}"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41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315354935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i="1" dirty="0"/>
              <a:t>(p</a:t>
            </a:r>
            <a:r>
              <a:rPr lang="en-GB" i="1" baseline="0" dirty="0"/>
              <a:t> 82)</a:t>
            </a:r>
            <a:r>
              <a:rPr lang="en-GB" b="1" i="0" baseline="0" dirty="0"/>
              <a:t> 14 </a:t>
            </a:r>
          </a:p>
          <a:p>
            <a:pPr lvl="0"/>
            <a:r>
              <a:rPr lang="en-US" sz="1200" kern="1200" dirty="0">
                <a:solidFill>
                  <a:schemeClr val="tx1"/>
                </a:solidFill>
                <a:effectLst/>
                <a:latin typeface="+mn-lt"/>
                <a:ea typeface="+mn-ea"/>
                <a:cs typeface="+mn-cs"/>
              </a:rPr>
              <a:t>The minister says to the newly-baptized </a:t>
            </a:r>
            <a:r>
              <a:rPr lang="en-US" sz="1200" i="1" kern="1200" dirty="0">
                <a:solidFill>
                  <a:schemeClr val="tx1"/>
                </a:solidFill>
                <a:effectLst/>
                <a:latin typeface="+mn-lt"/>
                <a:ea typeface="+mn-ea"/>
                <a:cs typeface="+mn-cs"/>
              </a:rPr>
              <a:t>candidates </a:t>
            </a:r>
            <a:r>
              <a:rPr lang="en-US" sz="1200" kern="1200" dirty="0">
                <a:solidFill>
                  <a:schemeClr val="tx1"/>
                </a:solidFill>
                <a:effectLst/>
                <a:latin typeface="+mn-lt"/>
                <a:ea typeface="+mn-ea"/>
                <a:cs typeface="+mn-cs"/>
              </a:rPr>
              <a:t>for Confirmation, and to any </a:t>
            </a:r>
            <a:r>
              <a:rPr lang="en-US" sz="1200" i="1" kern="1200" dirty="0">
                <a:solidFill>
                  <a:schemeClr val="tx1"/>
                </a:solidFill>
                <a:effectLst/>
                <a:latin typeface="+mn-lt"/>
                <a:ea typeface="+mn-ea"/>
                <a:cs typeface="+mn-cs"/>
              </a:rPr>
              <a:t>candidates </a:t>
            </a:r>
            <a:r>
              <a:rPr lang="en-US" sz="1200" kern="1200" dirty="0">
                <a:solidFill>
                  <a:schemeClr val="tx1"/>
                </a:solidFill>
                <a:effectLst/>
                <a:latin typeface="+mn-lt"/>
                <a:ea typeface="+mn-ea"/>
                <a:cs typeface="+mn-cs"/>
              </a:rPr>
              <a:t>for Confirmation who </a:t>
            </a:r>
            <a:r>
              <a:rPr lang="en-US" sz="1200" i="1" kern="1200" dirty="0">
                <a:solidFill>
                  <a:schemeClr val="tx1"/>
                </a:solidFill>
                <a:effectLst/>
                <a:latin typeface="+mn-lt"/>
                <a:ea typeface="+mn-ea"/>
                <a:cs typeface="+mn-cs"/>
              </a:rPr>
              <a:t>have </a:t>
            </a:r>
            <a:r>
              <a:rPr lang="en-US" sz="1200" kern="1200" dirty="0">
                <a:solidFill>
                  <a:schemeClr val="tx1"/>
                </a:solidFill>
                <a:effectLst/>
                <a:latin typeface="+mn-lt"/>
                <a:ea typeface="+mn-ea"/>
                <a:cs typeface="+mn-cs"/>
              </a:rPr>
              <a:t>been baptized on a previous occasion, replacing </a:t>
            </a:r>
            <a:r>
              <a:rPr lang="en-US" sz="1200" i="1" kern="1200" dirty="0">
                <a:solidFill>
                  <a:schemeClr val="tx1"/>
                </a:solidFill>
                <a:effectLst/>
                <a:latin typeface="+mn-lt"/>
                <a:ea typeface="+mn-ea"/>
                <a:cs typeface="+mn-cs"/>
              </a:rPr>
              <a:t>N and N (N) </a:t>
            </a:r>
            <a:r>
              <a:rPr lang="en-US" sz="1200" kern="1200" dirty="0">
                <a:solidFill>
                  <a:schemeClr val="tx1"/>
                </a:solidFill>
                <a:effectLst/>
                <a:latin typeface="+mn-lt"/>
                <a:ea typeface="+mn-ea"/>
                <a:cs typeface="+mn-cs"/>
              </a:rPr>
              <a:t>with their names</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9EE52FD-F3D1-407A-8A2F-1C65D7654453}" type="slidenum">
              <a:rPr lang="en-GB" smtClean="0"/>
              <a:t>42</a:t>
            </a:fld>
            <a:endParaRPr lang="en-GB"/>
          </a:p>
        </p:txBody>
      </p:sp>
    </p:spTree>
    <p:extLst>
      <p:ext uri="{BB962C8B-B14F-4D97-AF65-F5344CB8AC3E}">
        <p14:creationId xmlns:p14="http://schemas.microsoft.com/office/powerpoint/2010/main" val="4788569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i="1" dirty="0"/>
              <a:t>(p</a:t>
            </a:r>
            <a:r>
              <a:rPr lang="en-GB" i="1" baseline="0" dirty="0"/>
              <a:t> 82)</a:t>
            </a:r>
            <a:r>
              <a:rPr lang="en-GB" b="1" i="0" baseline="0" dirty="0"/>
              <a:t> 14</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9EE52FD-F3D1-407A-8A2F-1C65D7654453}" type="slidenum">
              <a:rPr lang="en-GB" smtClean="0"/>
              <a:t>43</a:t>
            </a:fld>
            <a:endParaRPr lang="en-GB"/>
          </a:p>
        </p:txBody>
      </p:sp>
    </p:spTree>
    <p:extLst>
      <p:ext uri="{BB962C8B-B14F-4D97-AF65-F5344CB8AC3E}">
        <p14:creationId xmlns:p14="http://schemas.microsoft.com/office/powerpoint/2010/main" val="277525998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i="1" dirty="0"/>
              <a:t>(p. 83)</a:t>
            </a:r>
            <a:endParaRPr lang="en-GB" altLang="en-US" dirty="0"/>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1037762F-31FC-44D6-A4D1-CF366CF5D51C}"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44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275198523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i="1" dirty="0"/>
              <a:t>(p</a:t>
            </a:r>
            <a:r>
              <a:rPr lang="en-GB" i="1" baseline="0" dirty="0"/>
              <a:t> 83)</a:t>
            </a:r>
            <a:r>
              <a:rPr lang="en-GB" b="1" i="0" baseline="0" dirty="0"/>
              <a:t> 15 </a:t>
            </a:r>
            <a:r>
              <a:rPr lang="en-US" sz="1200" kern="1200" dirty="0">
                <a:solidFill>
                  <a:schemeClr val="tx1"/>
                </a:solidFill>
                <a:effectLst/>
                <a:latin typeface="+mn-lt"/>
                <a:ea typeface="+mn-ea"/>
                <a:cs typeface="+mn-cs"/>
              </a:rPr>
              <a:t>The people remain standing. </a:t>
            </a:r>
          </a:p>
          <a:p>
            <a:pPr lvl="0"/>
            <a:r>
              <a:rPr lang="en-US" sz="1200" i="1" kern="1200" dirty="0">
                <a:solidFill>
                  <a:schemeClr val="tx1"/>
                </a:solidFill>
                <a:effectLst/>
                <a:latin typeface="+mn-lt"/>
                <a:ea typeface="+mn-ea"/>
                <a:cs typeface="+mn-cs"/>
              </a:rPr>
              <a:t>Those </a:t>
            </a:r>
            <a:r>
              <a:rPr lang="en-US" sz="1200" kern="1200" dirty="0">
                <a:solidFill>
                  <a:schemeClr val="tx1"/>
                </a:solidFill>
                <a:effectLst/>
                <a:latin typeface="+mn-lt"/>
                <a:ea typeface="+mn-ea"/>
                <a:cs typeface="+mn-cs"/>
              </a:rPr>
              <a:t>who </a:t>
            </a:r>
            <a:r>
              <a:rPr lang="en-US" sz="1200" i="1" kern="1200" dirty="0">
                <a:solidFill>
                  <a:schemeClr val="tx1"/>
                </a:solidFill>
                <a:effectLst/>
                <a:latin typeface="+mn-lt"/>
                <a:ea typeface="+mn-ea"/>
                <a:cs typeface="+mn-cs"/>
              </a:rPr>
              <a:t>are </a:t>
            </a:r>
            <a:r>
              <a:rPr lang="en-US" sz="1200" kern="1200" dirty="0">
                <a:solidFill>
                  <a:schemeClr val="tx1"/>
                </a:solidFill>
                <a:effectLst/>
                <a:latin typeface="+mn-lt"/>
                <a:ea typeface="+mn-ea"/>
                <a:cs typeface="+mn-cs"/>
              </a:rPr>
              <a:t>to be confirmed </a:t>
            </a:r>
            <a:r>
              <a:rPr lang="en-US" sz="1200" i="1" kern="1200" dirty="0">
                <a:solidFill>
                  <a:schemeClr val="tx1"/>
                </a:solidFill>
                <a:effectLst/>
                <a:latin typeface="+mn-lt"/>
                <a:ea typeface="+mn-ea"/>
                <a:cs typeface="+mn-cs"/>
              </a:rPr>
              <a:t>kneel</a:t>
            </a:r>
            <a:r>
              <a:rPr lang="en-US" sz="1200" kern="1200" dirty="0">
                <a:solidFill>
                  <a:schemeClr val="tx1"/>
                </a:solidFill>
                <a:effectLst/>
                <a:latin typeface="+mn-lt"/>
                <a:ea typeface="+mn-ea"/>
                <a:cs typeface="+mn-cs"/>
              </a:rPr>
              <a:t>.</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minister, extending their hands towards the </a:t>
            </a:r>
            <a:r>
              <a:rPr lang="en-US" sz="1200" i="1" kern="1200" dirty="0">
                <a:solidFill>
                  <a:schemeClr val="tx1"/>
                </a:solidFill>
                <a:effectLst/>
                <a:latin typeface="+mn-lt"/>
                <a:ea typeface="+mn-ea"/>
                <a:cs typeface="+mn-cs"/>
              </a:rPr>
              <a:t>candidates</a:t>
            </a:r>
            <a:r>
              <a:rPr lang="en-US" sz="1200" kern="1200" dirty="0">
                <a:solidFill>
                  <a:schemeClr val="tx1"/>
                </a:solidFill>
                <a:effectLst/>
                <a:latin typeface="+mn-lt"/>
                <a:ea typeface="+mn-ea"/>
                <a:cs typeface="+mn-cs"/>
              </a:rPr>
              <a:t>, says:</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9EE52FD-F3D1-407A-8A2F-1C65D7654453}" type="slidenum">
              <a:rPr lang="en-GB" smtClean="0"/>
              <a:t>45</a:t>
            </a:fld>
            <a:endParaRPr lang="en-GB"/>
          </a:p>
        </p:txBody>
      </p:sp>
    </p:spTree>
    <p:extLst>
      <p:ext uri="{BB962C8B-B14F-4D97-AF65-F5344CB8AC3E}">
        <p14:creationId xmlns:p14="http://schemas.microsoft.com/office/powerpoint/2010/main" val="276120143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i="1" dirty="0"/>
              <a:t>(p</a:t>
            </a:r>
            <a:r>
              <a:rPr lang="en-GB" i="1" baseline="0" dirty="0"/>
              <a:t> 83)</a:t>
            </a:r>
            <a:r>
              <a:rPr lang="en-GB" b="1" i="0" baseline="0" dirty="0"/>
              <a:t> 15 </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9EE52FD-F3D1-407A-8A2F-1C65D7654453}" type="slidenum">
              <a:rPr lang="en-GB" smtClean="0"/>
              <a:t>46</a:t>
            </a:fld>
            <a:endParaRPr lang="en-GB"/>
          </a:p>
        </p:txBody>
      </p:sp>
    </p:spTree>
    <p:extLst>
      <p:ext uri="{BB962C8B-B14F-4D97-AF65-F5344CB8AC3E}">
        <p14:creationId xmlns:p14="http://schemas.microsoft.com/office/powerpoint/2010/main" val="231158575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i="1" dirty="0"/>
              <a:t>(p</a:t>
            </a:r>
            <a:r>
              <a:rPr lang="en-GB" i="1" baseline="0" dirty="0"/>
              <a:t> 83)</a:t>
            </a:r>
            <a:r>
              <a:rPr lang="en-GB" b="1" i="0" baseline="0" dirty="0"/>
              <a:t> 16 </a:t>
            </a:r>
            <a:r>
              <a:rPr lang="en-US" sz="1200" kern="1200" dirty="0">
                <a:solidFill>
                  <a:schemeClr val="tx1"/>
                </a:solidFill>
                <a:effectLst/>
                <a:latin typeface="+mn-lt"/>
                <a:ea typeface="+mn-ea"/>
                <a:cs typeface="+mn-cs"/>
              </a:rPr>
              <a:t>The minister lays their hand upon the head of each candidate, saying:</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9EE52FD-F3D1-407A-8A2F-1C65D7654453}" type="slidenum">
              <a:rPr lang="en-GB" smtClean="0"/>
              <a:t>47</a:t>
            </a:fld>
            <a:endParaRPr lang="en-GB"/>
          </a:p>
        </p:txBody>
      </p:sp>
    </p:spTree>
    <p:extLst>
      <p:ext uri="{BB962C8B-B14F-4D97-AF65-F5344CB8AC3E}">
        <p14:creationId xmlns:p14="http://schemas.microsoft.com/office/powerpoint/2010/main" val="181559833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i="1" dirty="0"/>
              <a:t>(p. 83)</a:t>
            </a:r>
            <a:endParaRPr lang="en-GB" altLang="en-US" dirty="0"/>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1037762F-31FC-44D6-A4D1-CF366CF5D51C}"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48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213182313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i="1" dirty="0"/>
              <a:t>(p</a:t>
            </a:r>
            <a:r>
              <a:rPr lang="en-GB" i="1" baseline="0" dirty="0"/>
              <a:t> 83)</a:t>
            </a:r>
            <a:r>
              <a:rPr lang="en-GB" b="1" i="0" baseline="0" dirty="0"/>
              <a:t> 17 </a:t>
            </a:r>
            <a:r>
              <a:rPr lang="en-US" sz="1200" i="1" kern="1200" dirty="0">
                <a:solidFill>
                  <a:schemeClr val="tx1"/>
                </a:solidFill>
                <a:effectLst/>
                <a:latin typeface="+mn-lt"/>
                <a:ea typeface="+mn-ea"/>
                <a:cs typeface="+mn-cs"/>
              </a:rPr>
              <a:t>Those </a:t>
            </a:r>
            <a:r>
              <a:rPr lang="en-US" sz="1200" kern="1200" dirty="0">
                <a:solidFill>
                  <a:schemeClr val="tx1"/>
                </a:solidFill>
                <a:effectLst/>
                <a:latin typeface="+mn-lt"/>
                <a:ea typeface="+mn-ea"/>
                <a:cs typeface="+mn-cs"/>
              </a:rPr>
              <a:t>newly-confirmed </a:t>
            </a:r>
            <a:r>
              <a:rPr lang="en-US" sz="1200" i="1" kern="1200" dirty="0">
                <a:solidFill>
                  <a:schemeClr val="tx1"/>
                </a:solidFill>
                <a:effectLst/>
                <a:latin typeface="+mn-lt"/>
                <a:ea typeface="+mn-ea"/>
                <a:cs typeface="+mn-cs"/>
              </a:rPr>
              <a:t>stand</a:t>
            </a:r>
            <a:r>
              <a:rPr lang="en-US" sz="1200" kern="1200" dirty="0">
                <a:solidFill>
                  <a:schemeClr val="tx1"/>
                </a:solidFill>
                <a:effectLst/>
                <a:latin typeface="+mn-lt"/>
                <a:ea typeface="+mn-ea"/>
                <a:cs typeface="+mn-cs"/>
              </a:rPr>
              <a:t>. The minister says to </a:t>
            </a:r>
            <a:r>
              <a:rPr lang="en-US" sz="1200" i="1" kern="1200" dirty="0">
                <a:solidFill>
                  <a:schemeClr val="tx1"/>
                </a:solidFill>
                <a:effectLst/>
                <a:latin typeface="+mn-lt"/>
                <a:ea typeface="+mn-ea"/>
                <a:cs typeface="+mn-cs"/>
              </a:rPr>
              <a:t>them</a:t>
            </a:r>
            <a:r>
              <a:rPr lang="en-US" sz="1200" kern="1200" dirty="0">
                <a:solidFill>
                  <a:schemeClr val="tx1"/>
                </a:solidFill>
                <a:effectLst/>
                <a:latin typeface="+mn-lt"/>
                <a:ea typeface="+mn-ea"/>
                <a:cs typeface="+mn-cs"/>
              </a:rPr>
              <a:t>: </a:t>
            </a:r>
          </a:p>
          <a:p>
            <a:pPr lvl="0"/>
            <a:endParaRPr lang="en-US" sz="1200" kern="1200" dirty="0">
              <a:solidFill>
                <a:schemeClr val="tx1"/>
              </a:solidFill>
              <a:effectLst/>
              <a:latin typeface="+mn-lt"/>
              <a:ea typeface="+mn-ea"/>
              <a:cs typeface="+mn-cs"/>
            </a:endParaRPr>
          </a:p>
          <a:p>
            <a:pPr lvl="0"/>
            <a:r>
              <a:rPr lang="en-US" sz="1200" b="1" kern="1200" dirty="0">
                <a:solidFill>
                  <a:schemeClr val="tx1"/>
                </a:solidFill>
                <a:effectLst/>
                <a:latin typeface="+mn-lt"/>
                <a:ea typeface="+mn-ea"/>
                <a:cs typeface="+mn-cs"/>
              </a:rPr>
              <a:t>18</a:t>
            </a:r>
            <a:r>
              <a:rPr lang="en-US" sz="1200" kern="1200" dirty="0">
                <a:solidFill>
                  <a:schemeClr val="tx1"/>
                </a:solidFill>
                <a:effectLst/>
                <a:latin typeface="+mn-lt"/>
                <a:ea typeface="+mn-ea"/>
                <a:cs typeface="+mn-cs"/>
              </a:rPr>
              <a:t> The minister and a representative of the local church extend the hand of fellowship to each newly-confirmed person.</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9EE52FD-F3D1-407A-8A2F-1C65D7654453}" type="slidenum">
              <a:rPr lang="en-GB" smtClean="0"/>
              <a:t>49</a:t>
            </a:fld>
            <a:endParaRPr lang="en-GB"/>
          </a:p>
        </p:txBody>
      </p:sp>
    </p:spTree>
    <p:extLst>
      <p:ext uri="{BB962C8B-B14F-4D97-AF65-F5344CB8AC3E}">
        <p14:creationId xmlns:p14="http://schemas.microsoft.com/office/powerpoint/2010/main" val="17926338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i="1" dirty="0"/>
              <a:t>(p. 77) </a:t>
            </a:r>
            <a:r>
              <a:rPr lang="en-US" altLang="en-US" b="1" i="0" dirty="0"/>
              <a:t>2</a:t>
            </a:r>
            <a:endParaRPr lang="en-US" altLang="en-US" b="1" dirty="0"/>
          </a:p>
          <a:p>
            <a:pPr eaLnBrk="1" hangingPunct="1">
              <a:spcBef>
                <a:spcPct val="0"/>
              </a:spcBef>
            </a:pPr>
            <a:endParaRPr lang="en-US" altLang="en-US" b="1" dirty="0"/>
          </a:p>
          <a:p>
            <a:pPr eaLnBrk="1" hangingPunct="1">
              <a:spcBef>
                <a:spcPct val="0"/>
              </a:spcBef>
            </a:pPr>
            <a:endParaRPr lang="en-US" altLang="en-US" dirty="0"/>
          </a:p>
        </p:txBody>
      </p:sp>
      <p:sp>
        <p:nvSpPr>
          <p:cNvPr id="27652"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80B9251A-30EF-4D38-B002-F279B50D6760}"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418957495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i="1" dirty="0"/>
              <a:t>(p. 83)</a:t>
            </a:r>
            <a:endParaRPr lang="en-GB" altLang="en-US" dirty="0"/>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1037762F-31FC-44D6-A4D1-CF366CF5D51C}"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50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356096286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i="1" dirty="0"/>
              <a:t>(p</a:t>
            </a:r>
            <a:r>
              <a:rPr lang="en-GB" i="1" baseline="0" dirty="0"/>
              <a:t> 83)</a:t>
            </a:r>
            <a:r>
              <a:rPr lang="en-GB" b="1" i="0" baseline="0" dirty="0"/>
              <a:t> 19 </a:t>
            </a:r>
            <a:r>
              <a:rPr lang="en-US" sz="1200" kern="1200" dirty="0">
                <a:solidFill>
                  <a:schemeClr val="tx1"/>
                </a:solidFill>
                <a:effectLst/>
                <a:latin typeface="+mn-lt"/>
                <a:ea typeface="+mn-ea"/>
                <a:cs typeface="+mn-cs"/>
              </a:rPr>
              <a:t>The minister says to </a:t>
            </a:r>
            <a:r>
              <a:rPr lang="en-US" sz="1200" i="1" kern="1200" dirty="0">
                <a:solidFill>
                  <a:schemeClr val="tx1"/>
                </a:solidFill>
                <a:effectLst/>
                <a:latin typeface="+mn-lt"/>
                <a:ea typeface="+mn-ea"/>
                <a:cs typeface="+mn-cs"/>
              </a:rPr>
              <a:t>those </a:t>
            </a:r>
            <a:r>
              <a:rPr lang="en-US" sz="1200" kern="1200" dirty="0">
                <a:solidFill>
                  <a:schemeClr val="tx1"/>
                </a:solidFill>
                <a:effectLst/>
                <a:latin typeface="+mn-lt"/>
                <a:ea typeface="+mn-ea"/>
                <a:cs typeface="+mn-cs"/>
              </a:rPr>
              <a:t>newly-confirmed:</a:t>
            </a:r>
          </a:p>
          <a:p>
            <a:pPr lvl="0"/>
            <a:r>
              <a:rPr lang="en-GB" i="1" dirty="0"/>
              <a:t>(p</a:t>
            </a:r>
            <a:r>
              <a:rPr lang="en-GB" i="1" baseline="0" dirty="0"/>
              <a:t> 85)</a:t>
            </a:r>
            <a:r>
              <a:rPr lang="en-GB" b="1" i="0" baseline="0" dirty="0"/>
              <a:t> 25 </a:t>
            </a:r>
            <a:r>
              <a:rPr lang="en-US" sz="1200" kern="1200" dirty="0">
                <a:solidFill>
                  <a:schemeClr val="tx1"/>
                </a:solidFill>
                <a:effectLst/>
                <a:latin typeface="+mn-lt"/>
                <a:ea typeface="+mn-ea"/>
                <a:cs typeface="+mn-cs"/>
              </a:rPr>
              <a:t>The minister says to </a:t>
            </a:r>
            <a:r>
              <a:rPr lang="en-US" sz="1200" i="1" kern="1200" dirty="0">
                <a:solidFill>
                  <a:schemeClr val="tx1"/>
                </a:solidFill>
                <a:effectLst/>
                <a:latin typeface="+mn-lt"/>
                <a:ea typeface="+mn-ea"/>
                <a:cs typeface="+mn-cs"/>
              </a:rPr>
              <a:t>those </a:t>
            </a:r>
            <a:r>
              <a:rPr lang="en-US" sz="1200" kern="1200" dirty="0">
                <a:solidFill>
                  <a:schemeClr val="tx1"/>
                </a:solidFill>
                <a:effectLst/>
                <a:latin typeface="+mn-lt"/>
                <a:ea typeface="+mn-ea"/>
                <a:cs typeface="+mn-cs"/>
              </a:rPr>
              <a:t>newly-</a:t>
            </a:r>
            <a:r>
              <a:rPr lang="en-US" sz="1200" kern="1200" dirty="0" err="1">
                <a:solidFill>
                  <a:schemeClr val="tx1"/>
                </a:solidFill>
                <a:effectLst/>
                <a:latin typeface="+mn-lt"/>
                <a:ea typeface="+mn-ea"/>
                <a:cs typeface="+mn-cs"/>
              </a:rPr>
              <a:t>baptised</a:t>
            </a:r>
            <a:r>
              <a:rPr lang="en-US" sz="1200" kern="1200" dirty="0">
                <a:solidFill>
                  <a:schemeClr val="tx1"/>
                </a:solidFill>
                <a:effectLst/>
                <a:latin typeface="+mn-lt"/>
                <a:ea typeface="+mn-ea"/>
                <a:cs typeface="+mn-cs"/>
              </a:rPr>
              <a:t>:</a:t>
            </a:r>
            <a:endParaRPr lang="en-GB" sz="1200" b="1"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9EE52FD-F3D1-407A-8A2F-1C65D7654453}" type="slidenum">
              <a:rPr lang="en-GB" smtClean="0"/>
              <a:t>51</a:t>
            </a:fld>
            <a:endParaRPr lang="en-GB"/>
          </a:p>
        </p:txBody>
      </p:sp>
    </p:spTree>
    <p:extLst>
      <p:ext uri="{BB962C8B-B14F-4D97-AF65-F5344CB8AC3E}">
        <p14:creationId xmlns:p14="http://schemas.microsoft.com/office/powerpoint/2010/main" val="275220723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i="1" dirty="0"/>
              <a:t>(p</a:t>
            </a:r>
            <a:r>
              <a:rPr lang="en-GB" i="1" baseline="0" dirty="0"/>
              <a:t> 84)</a:t>
            </a:r>
            <a:r>
              <a:rPr lang="en-GB" b="1" i="0" baseline="0" dirty="0"/>
              <a:t> 19</a:t>
            </a:r>
          </a:p>
          <a:p>
            <a:pPr lvl="0"/>
            <a:r>
              <a:rPr lang="en-GB" i="1" dirty="0"/>
              <a:t>(p</a:t>
            </a:r>
            <a:r>
              <a:rPr lang="en-GB" i="1" baseline="0" dirty="0"/>
              <a:t> 85)</a:t>
            </a:r>
            <a:r>
              <a:rPr lang="en-GB" b="1" i="0" baseline="0" dirty="0"/>
              <a:t> 25 </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9EE52FD-F3D1-407A-8A2F-1C65D7654453}" type="slidenum">
              <a:rPr lang="en-GB" smtClean="0"/>
              <a:t>52</a:t>
            </a:fld>
            <a:endParaRPr lang="en-GB"/>
          </a:p>
        </p:txBody>
      </p:sp>
    </p:spTree>
    <p:extLst>
      <p:ext uri="{BB962C8B-B14F-4D97-AF65-F5344CB8AC3E}">
        <p14:creationId xmlns:p14="http://schemas.microsoft.com/office/powerpoint/2010/main" val="1067589510"/>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i="1" dirty="0"/>
              <a:t>(p</a:t>
            </a:r>
            <a:r>
              <a:rPr lang="en-GB" i="1" baseline="0" dirty="0"/>
              <a:t> 84)</a:t>
            </a:r>
            <a:r>
              <a:rPr lang="en-GB" b="1" i="0" baseline="0" dirty="0"/>
              <a:t> 19</a:t>
            </a:r>
          </a:p>
          <a:p>
            <a:pPr lvl="0"/>
            <a:r>
              <a:rPr lang="en-GB" i="1" dirty="0"/>
              <a:t>(p</a:t>
            </a:r>
            <a:r>
              <a:rPr lang="en-GB" i="1" baseline="0" dirty="0"/>
              <a:t> 85)</a:t>
            </a:r>
            <a:r>
              <a:rPr lang="en-GB" b="1" i="0" baseline="0" dirty="0"/>
              <a:t> 25 </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9EE52FD-F3D1-407A-8A2F-1C65D7654453}" type="slidenum">
              <a:rPr lang="en-GB" smtClean="0"/>
              <a:t>53</a:t>
            </a:fld>
            <a:endParaRPr lang="en-GB"/>
          </a:p>
        </p:txBody>
      </p:sp>
    </p:spTree>
    <p:extLst>
      <p:ext uri="{BB962C8B-B14F-4D97-AF65-F5344CB8AC3E}">
        <p14:creationId xmlns:p14="http://schemas.microsoft.com/office/powerpoint/2010/main" val="219996950"/>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i="1" dirty="0"/>
              <a:t>(p</a:t>
            </a:r>
            <a:r>
              <a:rPr lang="en-GB" i="1" baseline="0" dirty="0"/>
              <a:t> 84)</a:t>
            </a:r>
            <a:r>
              <a:rPr lang="en-GB" b="1" i="0" baseline="0" dirty="0"/>
              <a:t> 19</a:t>
            </a:r>
          </a:p>
          <a:p>
            <a:pPr lvl="0"/>
            <a:r>
              <a:rPr lang="en-GB" i="1" dirty="0"/>
              <a:t>(p</a:t>
            </a:r>
            <a:r>
              <a:rPr lang="en-GB" i="1" baseline="0" dirty="0"/>
              <a:t> 85)</a:t>
            </a:r>
            <a:r>
              <a:rPr lang="en-GB" b="1" i="0" baseline="0" dirty="0"/>
              <a:t> 25 </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9EE52FD-F3D1-407A-8A2F-1C65D7654453}" type="slidenum">
              <a:rPr lang="en-GB" smtClean="0"/>
              <a:t>54</a:t>
            </a:fld>
            <a:endParaRPr lang="en-GB"/>
          </a:p>
        </p:txBody>
      </p:sp>
    </p:spTree>
    <p:extLst>
      <p:ext uri="{BB962C8B-B14F-4D97-AF65-F5344CB8AC3E}">
        <p14:creationId xmlns:p14="http://schemas.microsoft.com/office/powerpoint/2010/main" val="109717503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i="1" dirty="0"/>
              <a:t>(p. 84)</a:t>
            </a:r>
          </a:p>
          <a:p>
            <a:r>
              <a:rPr lang="en-US" altLang="en-US" i="1" dirty="0"/>
              <a:t>(p. 86)</a:t>
            </a:r>
            <a:endParaRPr lang="en-GB" altLang="en-US" dirty="0"/>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1037762F-31FC-44D6-A4D1-CF366CF5D51C}"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55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3842404112"/>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i="1" dirty="0"/>
              <a:t>(p</a:t>
            </a:r>
            <a:r>
              <a:rPr lang="en-GB" i="1" baseline="0" dirty="0"/>
              <a:t> 84)</a:t>
            </a:r>
            <a:r>
              <a:rPr lang="en-GB" b="1" i="0" baseline="0" dirty="0"/>
              <a:t> 20 </a:t>
            </a:r>
            <a:r>
              <a:rPr lang="en-US" sz="1200" kern="1200" dirty="0">
                <a:solidFill>
                  <a:schemeClr val="tx1"/>
                </a:solidFill>
                <a:effectLst/>
                <a:latin typeface="+mn-lt"/>
                <a:ea typeface="+mn-ea"/>
                <a:cs typeface="+mn-cs"/>
              </a:rPr>
              <a:t>The minister says to the</a:t>
            </a:r>
            <a:r>
              <a:rPr lang="en-US" sz="1200" kern="1200" baseline="0" dirty="0">
                <a:solidFill>
                  <a:schemeClr val="tx1"/>
                </a:solidFill>
                <a:effectLst/>
                <a:latin typeface="+mn-lt"/>
                <a:ea typeface="+mn-ea"/>
                <a:cs typeface="+mn-cs"/>
              </a:rPr>
              <a:t> people</a:t>
            </a:r>
            <a:r>
              <a:rPr lang="en-US" sz="1200" kern="1200" dirty="0">
                <a:solidFill>
                  <a:schemeClr val="tx1"/>
                </a:solidFill>
                <a:effectLst/>
                <a:latin typeface="+mn-lt"/>
                <a:ea typeface="+mn-ea"/>
                <a:cs typeface="+mn-cs"/>
              </a:rPr>
              <a:t>:</a:t>
            </a:r>
          </a:p>
          <a:p>
            <a:pPr lvl="0"/>
            <a:r>
              <a:rPr lang="en-GB" i="1" dirty="0"/>
              <a:t>(p</a:t>
            </a:r>
            <a:r>
              <a:rPr lang="en-GB" i="1" baseline="0" dirty="0"/>
              <a:t> 86)</a:t>
            </a:r>
            <a:r>
              <a:rPr lang="en-GB" b="1" i="0" baseline="0" dirty="0"/>
              <a:t> 26 </a:t>
            </a:r>
            <a:r>
              <a:rPr lang="en-US" sz="1200" kern="1200" dirty="0">
                <a:solidFill>
                  <a:schemeClr val="tx1"/>
                </a:solidFill>
                <a:effectLst/>
                <a:latin typeface="+mn-lt"/>
                <a:ea typeface="+mn-ea"/>
                <a:cs typeface="+mn-cs"/>
              </a:rPr>
              <a:t>The minister says to the</a:t>
            </a:r>
            <a:r>
              <a:rPr lang="en-US" sz="1200" kern="1200" baseline="0" dirty="0">
                <a:solidFill>
                  <a:schemeClr val="tx1"/>
                </a:solidFill>
                <a:effectLst/>
                <a:latin typeface="+mn-lt"/>
                <a:ea typeface="+mn-ea"/>
                <a:cs typeface="+mn-cs"/>
              </a:rPr>
              <a:t> people</a:t>
            </a:r>
            <a:r>
              <a:rPr lang="en-US" sz="1200" kern="1200" dirty="0">
                <a:solidFill>
                  <a:schemeClr val="tx1"/>
                </a:solidFill>
                <a:effectLst/>
                <a:latin typeface="+mn-lt"/>
                <a:ea typeface="+mn-ea"/>
                <a:cs typeface="+mn-cs"/>
              </a:rPr>
              <a:t>:</a:t>
            </a:r>
            <a:endParaRPr lang="en-GB" sz="1200" b="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9EE52FD-F3D1-407A-8A2F-1C65D7654453}" type="slidenum">
              <a:rPr lang="en-GB" smtClean="0"/>
              <a:t>56</a:t>
            </a:fld>
            <a:endParaRPr lang="en-GB"/>
          </a:p>
        </p:txBody>
      </p:sp>
    </p:spTree>
    <p:extLst>
      <p:ext uri="{BB962C8B-B14F-4D97-AF65-F5344CB8AC3E}">
        <p14:creationId xmlns:p14="http://schemas.microsoft.com/office/powerpoint/2010/main" val="347921053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i="1" dirty="0"/>
              <a:t>(p</a:t>
            </a:r>
            <a:r>
              <a:rPr lang="en-GB" i="1" baseline="0" dirty="0"/>
              <a:t> 84)</a:t>
            </a:r>
            <a:r>
              <a:rPr lang="en-GB" b="1" i="0" baseline="0" dirty="0"/>
              <a:t> 20</a:t>
            </a:r>
            <a:endParaRPr lang="en-GB" b="0" i="1" baseline="0" dirty="0"/>
          </a:p>
          <a:p>
            <a:pPr lvl="0"/>
            <a:r>
              <a:rPr lang="en-GB" i="1" dirty="0"/>
              <a:t>(p</a:t>
            </a:r>
            <a:r>
              <a:rPr lang="en-GB" i="1" baseline="0" dirty="0"/>
              <a:t> 86)</a:t>
            </a:r>
            <a:r>
              <a:rPr lang="en-GB" b="1" i="0" baseline="0" dirty="0"/>
              <a:t> 26 </a:t>
            </a:r>
            <a:endParaRPr lang="en-GB" sz="1200" b="1" i="0" kern="1200" baseline="0" dirty="0">
              <a:solidFill>
                <a:schemeClr val="tx1"/>
              </a:solidFill>
              <a:effectLst/>
              <a:latin typeface="+mn-lt"/>
              <a:ea typeface="+mn-ea"/>
              <a:cs typeface="+mn-cs"/>
            </a:endParaRPr>
          </a:p>
          <a:p>
            <a:pPr lvl="0"/>
            <a:r>
              <a:rPr lang="en-GB" sz="1200" b="1" i="0" kern="1200" baseline="0" dirty="0">
                <a:solidFill>
                  <a:schemeClr val="tx1"/>
                </a:solidFill>
                <a:effectLst/>
                <a:latin typeface="+mn-lt"/>
                <a:ea typeface="+mn-ea"/>
                <a:cs typeface="+mn-cs"/>
              </a:rPr>
              <a:t>21 </a:t>
            </a:r>
            <a:r>
              <a:rPr lang="en-US" sz="1200" kern="1200" dirty="0">
                <a:solidFill>
                  <a:schemeClr val="tx1"/>
                </a:solidFill>
                <a:effectLst/>
                <a:latin typeface="+mn-lt"/>
                <a:ea typeface="+mn-ea"/>
                <a:cs typeface="+mn-cs"/>
              </a:rPr>
              <a:t>The people sit.</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 Bible or some other book may be given.</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Certificates of Baptism and Confirmation, as appropriate, may be given.</a:t>
            </a:r>
            <a:endParaRPr lang="en-GB" sz="1200" kern="1200" dirty="0">
              <a:solidFill>
                <a:schemeClr val="tx1"/>
              </a:solidFill>
              <a:effectLst/>
              <a:latin typeface="+mn-lt"/>
              <a:ea typeface="+mn-ea"/>
              <a:cs typeface="+mn-cs"/>
            </a:endParaRPr>
          </a:p>
          <a:p>
            <a:pPr lvl="0"/>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9EE52FD-F3D1-407A-8A2F-1C65D7654453}" type="slidenum">
              <a:rPr lang="en-GB" smtClean="0"/>
              <a:t>57</a:t>
            </a:fld>
            <a:endParaRPr lang="en-GB"/>
          </a:p>
        </p:txBody>
      </p:sp>
    </p:spTree>
    <p:extLst>
      <p:ext uri="{BB962C8B-B14F-4D97-AF65-F5344CB8AC3E}">
        <p14:creationId xmlns:p14="http://schemas.microsoft.com/office/powerpoint/2010/main" val="4260621151"/>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i="1" dirty="0"/>
              <a:t>(p</a:t>
            </a:r>
            <a:r>
              <a:rPr lang="en-GB" i="1" baseline="0" dirty="0"/>
              <a:t> 84)</a:t>
            </a:r>
            <a:r>
              <a:rPr lang="en-GB" b="1" i="0" baseline="0" dirty="0"/>
              <a:t> 22 </a:t>
            </a:r>
            <a:r>
              <a:rPr lang="en-US" sz="1200" kern="1200" dirty="0">
                <a:solidFill>
                  <a:schemeClr val="tx1"/>
                </a:solidFill>
                <a:effectLst/>
                <a:latin typeface="+mn-lt"/>
                <a:ea typeface="+mn-ea"/>
                <a:cs typeface="+mn-cs"/>
              </a:rPr>
              <a:t>The minister says: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i="1" dirty="0"/>
              <a:t>(p</a:t>
            </a:r>
            <a:r>
              <a:rPr lang="en-GB" i="1" baseline="0" dirty="0"/>
              <a:t> 86)</a:t>
            </a:r>
            <a:r>
              <a:rPr lang="en-GB" b="1" i="0" baseline="0" dirty="0"/>
              <a:t> 28 </a:t>
            </a:r>
            <a:r>
              <a:rPr lang="en-US" sz="1200" kern="1200" dirty="0">
                <a:solidFill>
                  <a:schemeClr val="tx1"/>
                </a:solidFill>
                <a:effectLst/>
                <a:latin typeface="+mn-lt"/>
                <a:ea typeface="+mn-ea"/>
                <a:cs typeface="+mn-cs"/>
              </a:rPr>
              <a:t>The minister says:</a:t>
            </a: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lvl="0"/>
            <a:endParaRPr lang="en-GB" b="1" i="0" baseline="0" dirty="0"/>
          </a:p>
        </p:txBody>
      </p:sp>
      <p:sp>
        <p:nvSpPr>
          <p:cNvPr id="4" name="Slide Number Placeholder 3"/>
          <p:cNvSpPr>
            <a:spLocks noGrp="1"/>
          </p:cNvSpPr>
          <p:nvPr>
            <p:ph type="sldNum" sz="quarter" idx="10"/>
          </p:nvPr>
        </p:nvSpPr>
        <p:spPr/>
        <p:txBody>
          <a:bodyPr/>
          <a:lstStyle/>
          <a:p>
            <a:fld id="{49EE52FD-F3D1-407A-8A2F-1C65D7654453}" type="slidenum">
              <a:rPr lang="en-GB" smtClean="0"/>
              <a:t>58</a:t>
            </a:fld>
            <a:endParaRPr lang="en-GB"/>
          </a:p>
        </p:txBody>
      </p:sp>
    </p:spTree>
    <p:extLst>
      <p:ext uri="{BB962C8B-B14F-4D97-AF65-F5344CB8AC3E}">
        <p14:creationId xmlns:p14="http://schemas.microsoft.com/office/powerpoint/2010/main" val="1527864629"/>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i="1" dirty="0"/>
              <a:t>(p84) </a:t>
            </a:r>
            <a:r>
              <a:rPr lang="en-GB" b="1" i="1" dirty="0"/>
              <a:t>22</a:t>
            </a:r>
          </a:p>
          <a:p>
            <a:pPr marL="0" marR="0" lvl="0" indent="0" algn="l" defTabSz="914400" rtl="0" eaLnBrk="1" fontAlgn="auto" latinLnBrk="0" hangingPunct="1">
              <a:lnSpc>
                <a:spcPct val="100000"/>
              </a:lnSpc>
              <a:spcBef>
                <a:spcPts val="0"/>
              </a:spcBef>
              <a:spcAft>
                <a:spcPts val="0"/>
              </a:spcAft>
              <a:buClrTx/>
              <a:buSzTx/>
              <a:buFontTx/>
              <a:buNone/>
              <a:tabLst/>
              <a:defRPr/>
            </a:pPr>
            <a:r>
              <a:rPr lang="en-GB" i="1" dirty="0"/>
              <a:t>(p</a:t>
            </a:r>
            <a:r>
              <a:rPr lang="en-GB" i="1" baseline="0" dirty="0"/>
              <a:t> 86)</a:t>
            </a:r>
            <a:r>
              <a:rPr lang="en-GB" b="1" i="0" baseline="0" dirty="0"/>
              <a:t> 28</a:t>
            </a: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lvl="0"/>
            <a:endParaRPr lang="en-GB" b="1" i="0" baseline="0" dirty="0"/>
          </a:p>
        </p:txBody>
      </p:sp>
      <p:sp>
        <p:nvSpPr>
          <p:cNvPr id="4" name="Slide Number Placeholder 3"/>
          <p:cNvSpPr>
            <a:spLocks noGrp="1"/>
          </p:cNvSpPr>
          <p:nvPr>
            <p:ph type="sldNum" sz="quarter" idx="10"/>
          </p:nvPr>
        </p:nvSpPr>
        <p:spPr/>
        <p:txBody>
          <a:bodyPr/>
          <a:lstStyle/>
          <a:p>
            <a:fld id="{49EE52FD-F3D1-407A-8A2F-1C65D7654453}" type="slidenum">
              <a:rPr lang="en-GB" smtClean="0"/>
              <a:t>59</a:t>
            </a:fld>
            <a:endParaRPr lang="en-GB"/>
          </a:p>
        </p:txBody>
      </p:sp>
    </p:spTree>
    <p:extLst>
      <p:ext uri="{BB962C8B-B14F-4D97-AF65-F5344CB8AC3E}">
        <p14:creationId xmlns:p14="http://schemas.microsoft.com/office/powerpoint/2010/main" val="21000891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i="1" dirty="0"/>
              <a:t>(p. 77) </a:t>
            </a:r>
            <a:r>
              <a:rPr lang="en-US" altLang="en-US" b="1" i="0" dirty="0"/>
              <a:t>2</a:t>
            </a:r>
            <a:endParaRPr lang="en-US" altLang="en-US" b="1" dirty="0"/>
          </a:p>
          <a:p>
            <a:pPr eaLnBrk="1" hangingPunct="1">
              <a:spcBef>
                <a:spcPct val="0"/>
              </a:spcBef>
            </a:pPr>
            <a:endParaRPr lang="en-US" altLang="en-US" b="1" dirty="0"/>
          </a:p>
          <a:p>
            <a:pPr eaLnBrk="1" hangingPunct="1">
              <a:spcBef>
                <a:spcPct val="0"/>
              </a:spcBef>
            </a:pPr>
            <a:endParaRPr lang="en-US" altLang="en-US" dirty="0"/>
          </a:p>
        </p:txBody>
      </p:sp>
      <p:sp>
        <p:nvSpPr>
          <p:cNvPr id="27652"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80B9251A-30EF-4D38-B002-F279B50D6760}"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341770134"/>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i="1" dirty="0"/>
              <a:t>(p. 87) </a:t>
            </a:r>
            <a:r>
              <a:rPr lang="en-US" altLang="en-US" sz="1200" b="1" i="0" kern="1200" dirty="0">
                <a:solidFill>
                  <a:schemeClr val="tx1"/>
                </a:solidFill>
                <a:effectLst/>
                <a:latin typeface="+mn-lt"/>
                <a:ea typeface="+mn-ea"/>
                <a:cs typeface="+mn-cs"/>
              </a:rPr>
              <a:t>29</a:t>
            </a:r>
            <a:r>
              <a:rPr lang="en-US" sz="1200" kern="1200" dirty="0">
                <a:solidFill>
                  <a:schemeClr val="tx1"/>
                </a:solidFill>
                <a:effectLst/>
                <a:latin typeface="+mn-lt"/>
                <a:ea typeface="+mn-ea"/>
                <a:cs typeface="+mn-cs"/>
              </a:rPr>
              <a:t> The Lord’s Prayer, if it is not said at some other point in the service</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49EE52FD-F3D1-407A-8A2F-1C65D7654453}" type="slidenum">
              <a:rPr lang="en-GB" smtClean="0"/>
              <a:t>60</a:t>
            </a:fld>
            <a:endParaRPr lang="en-GB"/>
          </a:p>
        </p:txBody>
      </p:sp>
    </p:spTree>
    <p:extLst>
      <p:ext uri="{BB962C8B-B14F-4D97-AF65-F5344CB8AC3E}">
        <p14:creationId xmlns:p14="http://schemas.microsoft.com/office/powerpoint/2010/main" val="3459546920"/>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i="1" dirty="0"/>
              <a:t>(p. 87) </a:t>
            </a:r>
            <a:r>
              <a:rPr lang="en-US" altLang="en-US" sz="1200" b="1" i="0" kern="1200" dirty="0">
                <a:solidFill>
                  <a:schemeClr val="tx1"/>
                </a:solidFill>
                <a:effectLst/>
                <a:latin typeface="+mn-lt"/>
                <a:ea typeface="+mn-ea"/>
                <a:cs typeface="+mn-cs"/>
              </a:rPr>
              <a:t>29</a:t>
            </a:r>
            <a:r>
              <a:rPr lang="en-US" sz="1200" kern="1200" dirty="0">
                <a:solidFill>
                  <a:schemeClr val="tx1"/>
                </a:solidFill>
                <a:effectLst/>
                <a:latin typeface="+mn-lt"/>
                <a:ea typeface="+mn-ea"/>
                <a:cs typeface="+mn-cs"/>
              </a:rPr>
              <a:t> </a:t>
            </a:r>
            <a:endParaRPr lang="en-GB" dirty="0"/>
          </a:p>
        </p:txBody>
      </p:sp>
      <p:sp>
        <p:nvSpPr>
          <p:cNvPr id="4" name="Slide Number Placeholder 3"/>
          <p:cNvSpPr>
            <a:spLocks noGrp="1"/>
          </p:cNvSpPr>
          <p:nvPr>
            <p:ph type="sldNum" sz="quarter" idx="10"/>
          </p:nvPr>
        </p:nvSpPr>
        <p:spPr/>
        <p:txBody>
          <a:bodyPr/>
          <a:lstStyle/>
          <a:p>
            <a:fld id="{49EE52FD-F3D1-407A-8A2F-1C65D7654453}" type="slidenum">
              <a:rPr lang="en-GB" smtClean="0"/>
              <a:t>61</a:t>
            </a:fld>
            <a:endParaRPr lang="en-GB"/>
          </a:p>
        </p:txBody>
      </p:sp>
    </p:spTree>
    <p:extLst>
      <p:ext uri="{BB962C8B-B14F-4D97-AF65-F5344CB8AC3E}">
        <p14:creationId xmlns:p14="http://schemas.microsoft.com/office/powerpoint/2010/main" val="3127873895"/>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i="1" dirty="0"/>
              <a:t>(p. 85) </a:t>
            </a:r>
            <a:r>
              <a:rPr lang="en-GB" altLang="en-US" b="1" i="0" dirty="0"/>
              <a:t>23</a:t>
            </a:r>
            <a:r>
              <a:rPr lang="en-GB" altLang="en-US" dirty="0"/>
              <a:t> Hymn</a:t>
            </a:r>
          </a:p>
          <a:p>
            <a:endParaRPr lang="en-GB" altLang="en-US" dirty="0"/>
          </a:p>
          <a:p>
            <a:pPr lvl="0"/>
            <a:r>
              <a:rPr lang="en-GB" altLang="en-US" b="1" dirty="0"/>
              <a:t>24</a:t>
            </a:r>
            <a:r>
              <a:rPr lang="en-GB" altLang="en-US" dirty="0"/>
              <a:t> </a:t>
            </a:r>
            <a:r>
              <a:rPr lang="en-US" sz="1200" kern="1200" dirty="0">
                <a:solidFill>
                  <a:schemeClr val="tx1"/>
                </a:solidFill>
                <a:effectLst/>
                <a:latin typeface="+mn-lt"/>
                <a:ea typeface="+mn-ea"/>
                <a:cs typeface="+mn-cs"/>
              </a:rPr>
              <a:t>The service continues from the prayers of intercession in any appropriate order for Holy Communion. That for </a:t>
            </a:r>
            <a:r>
              <a:rPr lang="en-US" sz="1200" b="1" kern="1200" dirty="0">
                <a:solidFill>
                  <a:schemeClr val="tx1"/>
                </a:solidFill>
                <a:effectLst/>
                <a:latin typeface="+mn-lt"/>
                <a:ea typeface="+mn-ea"/>
                <a:cs typeface="+mn-cs"/>
              </a:rPr>
              <a:t>The Day of Pentecost and Times of Renewal in the Life of the Church </a:t>
            </a:r>
            <a:r>
              <a:rPr lang="en-US" sz="1200" kern="1200" dirty="0">
                <a:solidFill>
                  <a:schemeClr val="tx1"/>
                </a:solidFill>
                <a:effectLst/>
                <a:latin typeface="+mn-lt"/>
                <a:ea typeface="+mn-ea"/>
                <a:cs typeface="+mn-cs"/>
              </a:rPr>
              <a:t>(page 174) is especially suitable.</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endParaRPr lang="en-GB" altLang="en-US" dirty="0"/>
          </a:p>
        </p:txBody>
      </p:sp>
      <p:sp>
        <p:nvSpPr>
          <p:cNvPr id="56324"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1F730182-1D95-4BAE-95F5-23F02212BD97}"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62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1038830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i="1" dirty="0"/>
              <a:t>(p. 77) </a:t>
            </a:r>
            <a:r>
              <a:rPr lang="en-US" altLang="en-US" b="1" i="0" dirty="0"/>
              <a:t>2</a:t>
            </a:r>
            <a:endParaRPr lang="en-US" altLang="en-US" b="1" dirty="0"/>
          </a:p>
          <a:p>
            <a:pPr eaLnBrk="1" hangingPunct="1">
              <a:spcBef>
                <a:spcPct val="0"/>
              </a:spcBef>
            </a:pPr>
            <a:endParaRPr lang="en-US" altLang="en-US" b="1" dirty="0"/>
          </a:p>
          <a:p>
            <a:pPr eaLnBrk="1" hangingPunct="1">
              <a:spcBef>
                <a:spcPct val="0"/>
              </a:spcBef>
            </a:pPr>
            <a:endParaRPr lang="en-US" altLang="en-US" dirty="0"/>
          </a:p>
        </p:txBody>
      </p:sp>
      <p:sp>
        <p:nvSpPr>
          <p:cNvPr id="27652"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80B9251A-30EF-4D38-B002-F279B50D6760}"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13675759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i="1" dirty="0"/>
              <a:t>(p. 77) </a:t>
            </a:r>
            <a:r>
              <a:rPr lang="en-US" altLang="en-US" b="1" i="0" dirty="0"/>
              <a:t>2</a:t>
            </a:r>
            <a:endParaRPr lang="en-US" altLang="en-US" b="1" dirty="0"/>
          </a:p>
          <a:p>
            <a:pPr eaLnBrk="1" hangingPunct="1">
              <a:spcBef>
                <a:spcPct val="0"/>
              </a:spcBef>
            </a:pPr>
            <a:endParaRPr lang="en-US" altLang="en-US" b="1" dirty="0"/>
          </a:p>
          <a:p>
            <a:pPr eaLnBrk="1" hangingPunct="1">
              <a:spcBef>
                <a:spcPct val="0"/>
              </a:spcBef>
            </a:pPr>
            <a:endParaRPr lang="en-US" altLang="en-US" dirty="0"/>
          </a:p>
        </p:txBody>
      </p:sp>
      <p:sp>
        <p:nvSpPr>
          <p:cNvPr id="27652"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80B9251A-30EF-4D38-B002-F279B50D6760}"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15011942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i="1" dirty="0"/>
              <a:t>(p. 77) </a:t>
            </a:r>
            <a:r>
              <a:rPr lang="en-US" altLang="en-US" b="1" i="0" dirty="0"/>
              <a:t>2</a:t>
            </a:r>
            <a:endParaRPr lang="en-US" altLang="en-US" b="1" dirty="0"/>
          </a:p>
          <a:p>
            <a:pPr eaLnBrk="1" hangingPunct="1">
              <a:spcBef>
                <a:spcPct val="0"/>
              </a:spcBef>
            </a:pPr>
            <a:endParaRPr lang="en-US" altLang="en-US" b="1" dirty="0"/>
          </a:p>
          <a:p>
            <a:pPr eaLnBrk="1" hangingPunct="1">
              <a:spcBef>
                <a:spcPct val="0"/>
              </a:spcBef>
            </a:pPr>
            <a:endParaRPr lang="en-US" altLang="en-US" dirty="0"/>
          </a:p>
        </p:txBody>
      </p:sp>
      <p:sp>
        <p:nvSpPr>
          <p:cNvPr id="27652"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80B9251A-30EF-4D38-B002-F279B50D6760}"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8850197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MC Title slide">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3A9B2-5B05-614A-9BCF-86F92F85CF53}"/>
              </a:ext>
            </a:extLst>
          </p:cNvPr>
          <p:cNvSpPr>
            <a:spLocks noGrp="1"/>
          </p:cNvSpPr>
          <p:nvPr>
            <p:ph type="ctrTitle"/>
          </p:nvPr>
        </p:nvSpPr>
        <p:spPr>
          <a:xfrm>
            <a:off x="412954" y="2451915"/>
            <a:ext cx="10874477" cy="923330"/>
          </a:xfrm>
          <a:prstGeom prst="rect">
            <a:avLst/>
          </a:prstGeom>
        </p:spPr>
        <p:txBody>
          <a:bodyPr wrap="square" anchor="ctr" anchorCtr="0">
            <a:spAutoFit/>
          </a:bodyPr>
          <a:lstStyle>
            <a:lvl1pPr algn="ctr">
              <a:defRPr sz="6000" b="0" i="0" baseline="0">
                <a:solidFill>
                  <a:schemeClr val="bg1"/>
                </a:solidFill>
                <a:latin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159728628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MC Section slide with text">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1CB5D3CC-E2E9-324C-9EB4-FD5288B32BB5}"/>
              </a:ext>
            </a:extLst>
          </p:cNvPr>
          <p:cNvSpPr>
            <a:spLocks noGrp="1"/>
          </p:cNvSpPr>
          <p:nvPr>
            <p:ph type="ctrTitle"/>
          </p:nvPr>
        </p:nvSpPr>
        <p:spPr>
          <a:xfrm>
            <a:off x="511277" y="2671870"/>
            <a:ext cx="10874478" cy="757130"/>
          </a:xfrm>
          <a:prstGeom prst="rect">
            <a:avLst/>
          </a:prstGeom>
        </p:spPr>
        <p:txBody>
          <a:bodyPr wrap="square" anchor="ctr">
            <a:spAutoFit/>
          </a:bodyPr>
          <a:lstStyle>
            <a:lvl1pPr algn="ctr">
              <a:defRPr sz="4800" b="1" i="0" baseline="0">
                <a:solidFill>
                  <a:srgbClr val="C00000"/>
                </a:solidFill>
                <a:latin typeface="Arial" panose="020B0604020202020204" pitchFamily="34" charset="0"/>
              </a:defRPr>
            </a:lvl1pPr>
          </a:lstStyle>
          <a:p>
            <a:r>
              <a:rPr lang="en-US"/>
              <a:t>Click to edit Master title style</a:t>
            </a:r>
            <a:endParaRPr lang="en-US" dirty="0"/>
          </a:p>
        </p:txBody>
      </p:sp>
      <p:sp>
        <p:nvSpPr>
          <p:cNvPr id="4" name="TextBox 3"/>
          <p:cNvSpPr txBox="1">
            <a:spLocks noChangeArrowheads="1"/>
          </p:cNvSpPr>
          <p:nvPr/>
        </p:nvSpPr>
        <p:spPr bwMode="auto">
          <a:xfrm>
            <a:off x="149225" y="6426201"/>
            <a:ext cx="2871788"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defRPr/>
            </a:pPr>
            <a:r>
              <a:rPr lang="en-GB" altLang="en-US" sz="1200" b="1" dirty="0">
                <a:solidFill>
                  <a:srgbClr val="C00000"/>
                </a:solidFill>
                <a:latin typeface="Arial" panose="020B0604020202020204" pitchFamily="34" charset="0"/>
                <a:cs typeface="Arial" panose="020B0604020202020204" pitchFamily="34" charset="0"/>
              </a:rPr>
              <a:t>PART OF THE SERVICE</a:t>
            </a:r>
            <a:endParaRPr lang="en-US" altLang="en-US" sz="1200" b="1"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8213445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MC text slid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21302-55D0-9D4C-9592-4A0D1F868B6B}"/>
              </a:ext>
            </a:extLst>
          </p:cNvPr>
          <p:cNvSpPr>
            <a:spLocks noGrp="1"/>
          </p:cNvSpPr>
          <p:nvPr>
            <p:ph type="ctrTitle"/>
          </p:nvPr>
        </p:nvSpPr>
        <p:spPr>
          <a:xfrm>
            <a:off x="2208213" y="908050"/>
            <a:ext cx="9612312" cy="635435"/>
          </a:xfrm>
          <a:prstGeom prst="rect">
            <a:avLst/>
          </a:prstGeom>
        </p:spPr>
        <p:txBody>
          <a:bodyPr anchor="b"/>
          <a:lstStyle>
            <a:lvl1pPr algn="l">
              <a:defRPr sz="4200" b="1" baseline="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B3E4E700-E2BD-4442-82BA-37337932B337}"/>
              </a:ext>
            </a:extLst>
          </p:cNvPr>
          <p:cNvSpPr>
            <a:spLocks noGrp="1"/>
          </p:cNvSpPr>
          <p:nvPr>
            <p:ph type="subTitle" idx="1"/>
          </p:nvPr>
        </p:nvSpPr>
        <p:spPr>
          <a:xfrm>
            <a:off x="2208212" y="1649494"/>
            <a:ext cx="9612313" cy="427521"/>
          </a:xfrm>
          <a:prstGeom prst="rect">
            <a:avLst/>
          </a:prstGeom>
        </p:spPr>
        <p:txBody>
          <a:bodyPr anchor="t"/>
          <a:lstStyle>
            <a:lvl1pPr marL="0" indent="0" algn="l">
              <a:buNone/>
              <a:defRPr sz="3600" baseline="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128451171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MC text slide ">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5FCA2B0E-6198-CB74-D968-25F258BC68F6}"/>
              </a:ext>
            </a:extLst>
          </p:cNvPr>
          <p:cNvSpPr>
            <a:spLocks noGrp="1"/>
          </p:cNvSpPr>
          <p:nvPr>
            <p:ph type="body" sz="quarter" idx="10"/>
          </p:nvPr>
        </p:nvSpPr>
        <p:spPr>
          <a:xfrm>
            <a:off x="6390000" y="540000"/>
            <a:ext cx="5670000" cy="5040000"/>
          </a:xfrm>
          <a:prstGeom prst="rect">
            <a:avLst/>
          </a:prstGeom>
          <a:solidFill>
            <a:srgbClr val="002060">
              <a:alpha val="10000"/>
            </a:srgbClr>
          </a:solidFill>
        </p:spPr>
        <p:txBody>
          <a:bodyPr>
            <a:noAutofit/>
          </a:bodyPr>
          <a:lstStyle>
            <a:lvl1pPr marL="0" indent="0">
              <a:lnSpc>
                <a:spcPct val="100000"/>
              </a:lnSpc>
              <a:spcBef>
                <a:spcPts val="600"/>
              </a:spcBef>
              <a:spcAft>
                <a:spcPts val="1200"/>
              </a:spcAft>
              <a:buNone/>
              <a:defRPr sz="3600">
                <a:latin typeface="Aptos" panose="020B0004020202020204" pitchFamily="34" charset="0"/>
              </a:defRPr>
            </a:lvl1pPr>
            <a:lvl2pPr marL="360000" indent="0">
              <a:spcBef>
                <a:spcPts val="0"/>
              </a:spcBef>
              <a:spcAft>
                <a:spcPts val="600"/>
              </a:spcAft>
              <a:buNone/>
              <a:defRPr lang="en-US" sz="3600" i="0" kern="1200" dirty="0">
                <a:solidFill>
                  <a:schemeClr val="tx1"/>
                </a:solidFill>
                <a:latin typeface="Aptos" panose="020B0004020202020204" pitchFamily="34" charset="0"/>
                <a:ea typeface="Roboto" panose="02000000000000000000" pitchFamily="2" charset="0"/>
                <a:cs typeface="+mn-cs"/>
              </a:defRPr>
            </a:lvl2pPr>
            <a:lvl3pPr marL="540000" indent="0" algn="l" rtl="0">
              <a:spcBef>
                <a:spcPts val="0"/>
              </a:spcBef>
              <a:spcAft>
                <a:spcPts val="600"/>
              </a:spcAft>
              <a:buNone/>
              <a:defRPr lang="en-US" sz="3200" i="1" kern="1200" dirty="0">
                <a:solidFill>
                  <a:schemeClr val="tx1"/>
                </a:solidFill>
                <a:latin typeface="Aptos" panose="020B0004020202020204" pitchFamily="34" charset="0"/>
                <a:ea typeface="Roboto" panose="02000000000000000000" pitchFamily="2" charset="0"/>
                <a:cs typeface="+mn-cs"/>
              </a:defRPr>
            </a:lvl3pPr>
            <a:lvl4pPr marL="540000" indent="0" algn="l">
              <a:spcBef>
                <a:spcPts val="0"/>
              </a:spcBef>
              <a:spcAft>
                <a:spcPts val="600"/>
              </a:spcAft>
              <a:buNone/>
              <a:defRPr sz="3200" b="1">
                <a:latin typeface="Aptos" panose="020B0004020202020204" pitchFamily="34" charset="0"/>
              </a:defRPr>
            </a:lvl4pPr>
            <a:lvl5pPr marL="0" indent="0" algn="ctr">
              <a:buNone/>
              <a:defRPr sz="3200">
                <a:latin typeface="Aptos" panose="020B00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Text Placeholder 7">
            <a:extLst>
              <a:ext uri="{FF2B5EF4-FFF2-40B4-BE49-F238E27FC236}">
                <a16:creationId xmlns:a16="http://schemas.microsoft.com/office/drawing/2014/main" id="{1CE7B59E-7906-5000-7B84-5225D07274E3}"/>
              </a:ext>
            </a:extLst>
          </p:cNvPr>
          <p:cNvSpPr>
            <a:spLocks noGrp="1"/>
          </p:cNvSpPr>
          <p:nvPr>
            <p:ph type="body" sz="quarter" idx="11"/>
          </p:nvPr>
        </p:nvSpPr>
        <p:spPr>
          <a:xfrm>
            <a:off x="270000" y="540000"/>
            <a:ext cx="5670000" cy="5040000"/>
          </a:xfrm>
          <a:prstGeom prst="rect">
            <a:avLst/>
          </a:prstGeom>
          <a:solidFill>
            <a:srgbClr val="C00000">
              <a:alpha val="10000"/>
            </a:srgbClr>
          </a:solidFill>
        </p:spPr>
        <p:txBody>
          <a:bodyPr/>
          <a:lstStyle>
            <a:lvl1pPr marL="0" indent="0" algn="r" rtl="1">
              <a:lnSpc>
                <a:spcPct val="100000"/>
              </a:lnSpc>
              <a:spcBef>
                <a:spcPts val="600"/>
              </a:spcBef>
              <a:spcAft>
                <a:spcPts val="1200"/>
              </a:spcAft>
              <a:buNone/>
              <a:defRPr lang="en-US" sz="3600" kern="1200" dirty="0">
                <a:solidFill>
                  <a:schemeClr val="tx1"/>
                </a:solidFill>
                <a:latin typeface="Aptos" panose="020B0004020202020204" pitchFamily="34" charset="0"/>
                <a:ea typeface="+mn-ea"/>
                <a:cs typeface="+mn-cs"/>
              </a:defRPr>
            </a:lvl1pPr>
            <a:lvl2pPr marL="360000" indent="0" algn="r" rtl="1">
              <a:spcBef>
                <a:spcPts val="0"/>
              </a:spcBef>
              <a:spcAft>
                <a:spcPts val="600"/>
              </a:spcAft>
              <a:buNone/>
              <a:defRPr lang="en-US" sz="3600" kern="1200" dirty="0">
                <a:solidFill>
                  <a:schemeClr val="tx1"/>
                </a:solidFill>
                <a:latin typeface="Aptos" panose="020B0004020202020204" pitchFamily="34" charset="0"/>
                <a:ea typeface="+mn-ea"/>
                <a:cs typeface="+mn-cs"/>
              </a:defRPr>
            </a:lvl2pPr>
            <a:lvl3pPr marL="540000" indent="0" algn="r" rtl="1">
              <a:spcBef>
                <a:spcPts val="0"/>
              </a:spcBef>
              <a:spcAft>
                <a:spcPts val="600"/>
              </a:spcAft>
              <a:buNone/>
              <a:defRPr lang="en-US" sz="3200" i="1" kern="1200" dirty="0">
                <a:solidFill>
                  <a:schemeClr val="tx1"/>
                </a:solidFill>
                <a:latin typeface="Aptos" panose="020B0004020202020204" pitchFamily="34" charset="0"/>
                <a:ea typeface="Roboto" panose="02000000000000000000" pitchFamily="2" charset="0"/>
                <a:cs typeface="+mn-cs"/>
              </a:defRPr>
            </a:lvl3pPr>
            <a:lvl4pPr marL="540000" indent="0" algn="r" rtl="1">
              <a:spcBef>
                <a:spcPts val="0"/>
              </a:spcBef>
              <a:spcAft>
                <a:spcPts val="600"/>
              </a:spcAft>
              <a:buNone/>
              <a:defRPr sz="3200" b="1">
                <a:latin typeface="+mn-lt"/>
              </a:defRPr>
            </a:lvl4pPr>
            <a:lvl5pPr marL="0" indent="0" algn="ctr">
              <a:buNone/>
              <a:defRPr sz="3200">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48627485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6"/>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7D4A85A-BCA7-53F7-3231-19358FA95E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D5E9A529-36E6-1787-19F6-6F5375C07A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6E2A3EE4-5E26-81DD-E605-8945D3A64A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5951F2A-CEA1-4520-9A18-02793526C181}" type="datetimeFigureOut">
              <a:rPr lang="en-GB" smtClean="0"/>
              <a:t>16/12/2024</a:t>
            </a:fld>
            <a:endParaRPr lang="en-GB" dirty="0"/>
          </a:p>
        </p:txBody>
      </p:sp>
      <p:sp>
        <p:nvSpPr>
          <p:cNvPr id="5" name="Footer Placeholder 4">
            <a:extLst>
              <a:ext uri="{FF2B5EF4-FFF2-40B4-BE49-F238E27FC236}">
                <a16:creationId xmlns:a16="http://schemas.microsoft.com/office/drawing/2014/main" id="{F4F1A31F-9697-53A5-7FDA-5C3A8783837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31FEFCC1-560C-9D82-BC01-22C871224E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864C383-A600-4F50-BB1F-107868F0A6FB}" type="slidenum">
              <a:rPr lang="en-GB" smtClean="0"/>
              <a:t>‹#›</a:t>
            </a:fld>
            <a:endParaRPr lang="en-GB"/>
          </a:p>
        </p:txBody>
      </p:sp>
    </p:spTree>
    <p:extLst>
      <p:ext uri="{BB962C8B-B14F-4D97-AF65-F5344CB8AC3E}">
        <p14:creationId xmlns:p14="http://schemas.microsoft.com/office/powerpoint/2010/main" val="3649252368"/>
      </p:ext>
    </p:extLst>
  </p:cSld>
  <p:clrMap bg1="lt1" tx1="dk1" bg2="lt2" tx2="dk2" accent1="accent1" accent2="accent2" accent3="accent3" accent4="accent4" accent5="accent5" accent6="accent6" hlink="hlink" folHlink="folHlink"/>
  <p:sldLayoutIdLst>
    <p:sldLayoutId id="2147483686" r:id="rId1"/>
    <p:sldLayoutId id="2147483669" r:id="rId2"/>
    <p:sldLayoutId id="2147483661" r:id="rId3"/>
    <p:sldLayoutId id="2147483688" r:id="rId4"/>
  </p:sldLayoutIdLst>
  <p:txStyles>
    <p:titleStyle>
      <a:lvl1pPr algn="ctr" rtl="0" eaLnBrk="1" fontAlgn="base" hangingPunct="1">
        <a:lnSpc>
          <a:spcPct val="90000"/>
        </a:lnSpc>
        <a:spcBef>
          <a:spcPct val="0"/>
        </a:spcBef>
        <a:spcAft>
          <a:spcPct val="0"/>
        </a:spcAft>
        <a:defRPr lang="en-GB" sz="5400" b="0" i="0" kern="1200" baseline="0" dirty="0">
          <a:solidFill>
            <a:schemeClr val="tx1"/>
          </a:solidFill>
          <a:latin typeface="Aptos Black" panose="020B0004020202020204" pitchFamily="34" charset="0"/>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2pPr>
      <a:lvl3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3pPr>
      <a:lvl4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4pPr>
      <a:lvl5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p:titleStyle>
    <p:bodyStyle>
      <a:lvl1pPr marL="0" indent="0" algn="l" rtl="0" eaLnBrk="1" fontAlgn="base" hangingPunct="1">
        <a:lnSpc>
          <a:spcPct val="90000"/>
        </a:lnSpc>
        <a:spcBef>
          <a:spcPts val="1000"/>
        </a:spcBef>
        <a:spcAft>
          <a:spcPct val="0"/>
        </a:spcAft>
        <a:buFont typeface="Arial" panose="020B0604020202020204" pitchFamily="34" charset="0"/>
        <a:buNone/>
        <a:defRPr sz="3600" kern="1200">
          <a:solidFill>
            <a:schemeClr val="tx1"/>
          </a:solidFill>
          <a:latin typeface="Roboto" panose="02000000000000000000" pitchFamily="2" charset="0"/>
          <a:ea typeface="Roboto" panose="02000000000000000000" pitchFamily="2" charset="0"/>
          <a:cs typeface="+mn-cs"/>
        </a:defRPr>
      </a:lvl1pPr>
      <a:lvl2pPr marL="360000" indent="0" algn="l" rtl="0" eaLnBrk="1" fontAlgn="base" hangingPunct="1">
        <a:lnSpc>
          <a:spcPct val="90000"/>
        </a:lnSpc>
        <a:spcBef>
          <a:spcPts val="500"/>
        </a:spcBef>
        <a:spcAft>
          <a:spcPct val="0"/>
        </a:spcAft>
        <a:buFont typeface="Arial" panose="020B0604020202020204" pitchFamily="34" charset="0"/>
        <a:buNone/>
        <a:defRPr sz="3600" kern="1200">
          <a:solidFill>
            <a:schemeClr val="tx1"/>
          </a:solidFill>
          <a:latin typeface="Roboto" panose="02000000000000000000" pitchFamily="2" charset="0"/>
          <a:ea typeface="Roboto" panose="02000000000000000000" pitchFamily="2" charset="0"/>
          <a:cs typeface="+mn-cs"/>
        </a:defRPr>
      </a:lvl2pPr>
      <a:lvl3pPr marL="540000" indent="0" algn="l" rtl="0" eaLnBrk="1" fontAlgn="base" hangingPunct="1">
        <a:lnSpc>
          <a:spcPct val="90000"/>
        </a:lnSpc>
        <a:spcBef>
          <a:spcPts val="500"/>
        </a:spcBef>
        <a:spcAft>
          <a:spcPct val="0"/>
        </a:spcAft>
        <a:buFont typeface="Arial" panose="020B0604020202020204" pitchFamily="34" charset="0"/>
        <a:buNone/>
        <a:defRPr lang="en-US" sz="3600" i="1" kern="1200" dirty="0">
          <a:solidFill>
            <a:schemeClr val="tx1"/>
          </a:solidFill>
          <a:latin typeface="Roboto" panose="02000000000000000000" pitchFamily="2" charset="0"/>
          <a:ea typeface="Roboto" panose="02000000000000000000" pitchFamily="2" charset="0"/>
          <a:cs typeface="+mn-cs"/>
        </a:defRPr>
      </a:lvl3pPr>
      <a:lvl4pPr marL="1371600" indent="0" algn="l" rtl="0" eaLnBrk="1" fontAlgn="base" hangingPunct="1">
        <a:lnSpc>
          <a:spcPct val="90000"/>
        </a:lnSpc>
        <a:spcBef>
          <a:spcPts val="500"/>
        </a:spcBef>
        <a:spcAft>
          <a:spcPct val="0"/>
        </a:spcAft>
        <a:buFont typeface="Arial" panose="020B0604020202020204" pitchFamily="34" charset="0"/>
        <a:buNone/>
        <a:defRPr sz="2400" kern="1200">
          <a:solidFill>
            <a:schemeClr val="tx1"/>
          </a:solidFill>
          <a:latin typeface="Roboto" panose="02000000000000000000" pitchFamily="2" charset="0"/>
          <a:ea typeface="Roboto" panose="02000000000000000000" pitchFamily="2" charset="0"/>
          <a:cs typeface="+mn-cs"/>
        </a:defRPr>
      </a:lvl4pPr>
      <a:lvl5pPr marL="1828800" indent="0" algn="l" rtl="0" eaLnBrk="1" fontAlgn="base" hangingPunct="1">
        <a:lnSpc>
          <a:spcPct val="90000"/>
        </a:lnSpc>
        <a:spcBef>
          <a:spcPts val="500"/>
        </a:spcBef>
        <a:spcAft>
          <a:spcPct val="0"/>
        </a:spcAft>
        <a:buFont typeface="Arial" panose="020B0604020202020204" pitchFamily="34" charset="0"/>
        <a:buNone/>
        <a:defRPr sz="2400" kern="1200">
          <a:solidFill>
            <a:schemeClr val="tx1"/>
          </a:solidFill>
          <a:latin typeface="Roboto" panose="02000000000000000000" pitchFamily="2" charset="0"/>
          <a:ea typeface="Roboto" panose="02000000000000000000"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noChangeArrowheads="1"/>
          </p:cNvSpPr>
          <p:nvPr>
            <p:ph type="ctrTitle"/>
          </p:nvPr>
        </p:nvSpPr>
        <p:spPr bwMode="auto">
          <a:xfrm>
            <a:off x="412954" y="1870218"/>
            <a:ext cx="10874477" cy="2086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algn="l"/>
            <a:r>
              <a:rPr lang="en-US" sz="3600" b="1" dirty="0"/>
              <a:t>THE BAPTISM OF THOSE WHO ARE ABLE TO ANSWER FOR THEMSELVES, WITH CONFIRMATION AND RECEPTION INTO MEMBERSHIP</a:t>
            </a:r>
            <a:endParaRPr lang="en-GB" altLang="en-US" sz="3600" dirty="0"/>
          </a:p>
        </p:txBody>
      </p:sp>
    </p:spTree>
    <p:extLst>
      <p:ext uri="{BB962C8B-B14F-4D97-AF65-F5344CB8AC3E}">
        <p14:creationId xmlns:p14="http://schemas.microsoft.com/office/powerpoint/2010/main" val="3944159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428158D-7697-61BF-A630-B3F9B39B156F}"/>
              </a:ext>
            </a:extLst>
          </p:cNvPr>
          <p:cNvSpPr>
            <a:spLocks noGrp="1"/>
          </p:cNvSpPr>
          <p:nvPr>
            <p:ph type="body" sz="quarter" idx="10"/>
          </p:nvPr>
        </p:nvSpPr>
        <p:spPr/>
        <p:txBody>
          <a:bodyPr/>
          <a:lstStyle/>
          <a:p>
            <a:pPr lvl="1"/>
            <a:r>
              <a:rPr lang="en-US" dirty="0">
                <a:latin typeface="Arial" panose="020B0604020202020204" pitchFamily="34" charset="0"/>
                <a:cs typeface="Arial" panose="020B0604020202020204" pitchFamily="34" charset="0"/>
              </a:rPr>
              <a:t>And remember, I am with you always, to the end of the age.’</a:t>
            </a:r>
            <a:endParaRPr lang="en-GB" dirty="0">
              <a:latin typeface="Arial" panose="020B0604020202020204" pitchFamily="34" charset="0"/>
              <a:cs typeface="Arial" panose="020B0604020202020204" pitchFamily="34" charset="0"/>
            </a:endParaRPr>
          </a:p>
          <a:p>
            <a:endParaRPr lang="en-US" sz="3600" dirty="0">
              <a:latin typeface="Arial" panose="020B0604020202020204" pitchFamily="34" charset="0"/>
              <a:cs typeface="Arial" panose="020B0604020202020204" pitchFamily="34" charset="0"/>
            </a:endParaRPr>
          </a:p>
          <a:p>
            <a:endParaRPr lang="en-GB" dirty="0"/>
          </a:p>
        </p:txBody>
      </p:sp>
      <p:sp>
        <p:nvSpPr>
          <p:cNvPr id="3" name="Text Placeholder 2">
            <a:extLst>
              <a:ext uri="{FF2B5EF4-FFF2-40B4-BE49-F238E27FC236}">
                <a16:creationId xmlns:a16="http://schemas.microsoft.com/office/drawing/2014/main" id="{E709F01D-E6BD-3D52-A416-7523523EBD81}"/>
              </a:ext>
            </a:extLst>
          </p:cNvPr>
          <p:cNvSpPr>
            <a:spLocks noGrp="1"/>
          </p:cNvSpPr>
          <p:nvPr>
            <p:ph type="body" sz="quarter" idx="11"/>
          </p:nvPr>
        </p:nvSpPr>
        <p:spPr/>
        <p:txBody>
          <a:bodyPr>
            <a:normAutofit/>
          </a:bodyPr>
          <a:lstStyle/>
          <a:p>
            <a:r>
              <a:rPr lang="en-GB" dirty="0">
                <a:solidFill>
                  <a:srgbClr val="000000"/>
                </a:solidFill>
                <a:effectLst/>
                <a:latin typeface="SimSun" panose="02010600030101010101" pitchFamily="2" charset="-122"/>
                <a:cs typeface="Times New Roman" panose="02020603050405020304" pitchFamily="18" charset="0"/>
              </a:rPr>
              <a:t>و </a:t>
            </a:r>
            <a:r>
              <a:rPr lang="en-GB" dirty="0" err="1">
                <a:solidFill>
                  <a:srgbClr val="000000"/>
                </a:solidFill>
                <a:effectLst/>
                <a:latin typeface="SimSun" panose="02010600030101010101" pitchFamily="2" charset="-122"/>
                <a:cs typeface="Times New Roman" panose="02020603050405020304" pitchFamily="18" charset="0"/>
              </a:rPr>
              <a:t>به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یاد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داشته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باشید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همیشه</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تا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پایان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این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جهان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شما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خواهم</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بود</a:t>
            </a:r>
            <a:endParaRPr lang="en-GB" dirty="0"/>
          </a:p>
        </p:txBody>
      </p:sp>
    </p:spTree>
    <p:extLst>
      <p:ext uri="{BB962C8B-B14F-4D97-AF65-F5344CB8AC3E}">
        <p14:creationId xmlns:p14="http://schemas.microsoft.com/office/powerpoint/2010/main" val="35809367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B04520-6854-FC31-1DDB-B129ED21EBB7}"/>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01CD6B91-DF08-6F31-82E4-FBD066BB5B80}"/>
              </a:ext>
            </a:extLst>
          </p:cNvPr>
          <p:cNvSpPr>
            <a:spLocks noGrp="1"/>
          </p:cNvSpPr>
          <p:nvPr>
            <p:ph type="body" sz="quarter" idx="10"/>
          </p:nvPr>
        </p:nvSpPr>
        <p:spPr/>
        <p:txBody>
          <a:bodyPr/>
          <a:lstStyle/>
          <a:p>
            <a:r>
              <a:rPr lang="en-US" sz="3600" dirty="0">
                <a:latin typeface="Arial" panose="020B0604020202020204" pitchFamily="34" charset="0"/>
                <a:cs typeface="Arial" panose="020B0604020202020204" pitchFamily="34" charset="0"/>
              </a:rPr>
              <a:t>On the day of Pentecost, Peter preached the Gospel of Christ’s resurrection. Those who heard the message asked what they should do. Peter told them:</a:t>
            </a:r>
          </a:p>
          <a:p>
            <a:endParaRPr lang="en-GB" dirty="0"/>
          </a:p>
        </p:txBody>
      </p:sp>
      <p:sp>
        <p:nvSpPr>
          <p:cNvPr id="3" name="Text Placeholder 2">
            <a:extLst>
              <a:ext uri="{FF2B5EF4-FFF2-40B4-BE49-F238E27FC236}">
                <a16:creationId xmlns:a16="http://schemas.microsoft.com/office/drawing/2014/main" id="{05796164-2B28-E7E1-DB69-6DFE173C5A80}"/>
              </a:ext>
            </a:extLst>
          </p:cNvPr>
          <p:cNvSpPr>
            <a:spLocks noGrp="1"/>
          </p:cNvSpPr>
          <p:nvPr>
            <p:ph type="body" sz="quarter" idx="11"/>
          </p:nvPr>
        </p:nvSpPr>
        <p:spPr/>
        <p:txBody>
          <a:bodyPr>
            <a:normAutofit/>
          </a:bodyPr>
          <a:lstStyle/>
          <a:p>
            <a:r>
              <a:rPr lang="en-GB" dirty="0" err="1">
                <a:solidFill>
                  <a:srgbClr val="000000"/>
                </a:solidFill>
                <a:effectLst/>
                <a:latin typeface="SimSun" panose="02010600030101010101" pitchFamily="2" charset="-122"/>
                <a:cs typeface="Times New Roman" panose="02020603050405020304" pitchFamily="18" charset="0"/>
              </a:rPr>
              <a:t>در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روز</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پنطیکاست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وقتی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پطرس</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کلام</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مسیح</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زنده</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رستاخیز</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کرده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موعظه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کرد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کسانی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کلام</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او</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شنیدند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پرسیدند</a:t>
            </a:r>
            <a:r>
              <a:rPr lang="en-GB" dirty="0">
                <a:solidFill>
                  <a:srgbClr val="000000"/>
                </a:solidFill>
                <a:effectLst/>
                <a:latin typeface="SimSun" panose="02010600030101010101" pitchFamily="2" charset="-122"/>
                <a:cs typeface="Times New Roman" panose="02020603050405020304" pitchFamily="18" charset="0"/>
              </a:rPr>
              <a:t>:</a:t>
            </a:r>
            <a:br>
              <a:rPr lang="en-GB" dirty="0">
                <a:solidFill>
                  <a:srgbClr val="000000"/>
                </a:solidFill>
                <a:effectLst/>
                <a:latin typeface="SimSun" panose="02010600030101010101" pitchFamily="2" charset="-122"/>
                <a:cs typeface="Times New Roman" panose="02020603050405020304" pitchFamily="18" charset="0"/>
              </a:rPr>
            </a:br>
            <a:r>
              <a:rPr lang="en-GB" dirty="0" err="1">
                <a:solidFill>
                  <a:srgbClr val="000000"/>
                </a:solidFill>
                <a:effectLst/>
                <a:latin typeface="SimSun" panose="02010600030101010101" pitchFamily="2" charset="-122"/>
                <a:cs typeface="Times New Roman" panose="02020603050405020304" pitchFamily="18" charset="0"/>
              </a:rPr>
              <a:t>حالا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چه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باید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کرد</a:t>
            </a:r>
            <a:r>
              <a:rPr lang="en-GB" dirty="0">
                <a:solidFill>
                  <a:srgbClr val="000000"/>
                </a:solidFill>
                <a:effectLst/>
                <a:latin typeface="SimSun" panose="02010600030101010101" pitchFamily="2" charset="-122"/>
                <a:cs typeface="Times New Roman" panose="02020603050405020304" pitchFamily="18" charset="0"/>
              </a:rPr>
              <a:t>؟</a:t>
            </a:r>
            <a:br>
              <a:rPr lang="en-GB" dirty="0">
                <a:solidFill>
                  <a:srgbClr val="000000"/>
                </a:solidFill>
                <a:effectLst/>
                <a:latin typeface="SimSun" panose="02010600030101010101" pitchFamily="2" charset="-122"/>
                <a:cs typeface="Times New Roman" panose="02020603050405020304" pitchFamily="18" charset="0"/>
              </a:rPr>
            </a:br>
            <a:r>
              <a:rPr lang="en-GB" dirty="0" err="1">
                <a:solidFill>
                  <a:srgbClr val="000000"/>
                </a:solidFill>
                <a:effectLst/>
                <a:latin typeface="SimSun" panose="02010600030101010101" pitchFamily="2" charset="-122"/>
                <a:cs typeface="Times New Roman" panose="02020603050405020304" pitchFamily="18" charset="0"/>
              </a:rPr>
              <a:t>پطرس</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آنها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گفت</a:t>
            </a:r>
            <a:r>
              <a:rPr lang="en-GB" dirty="0">
                <a:solidFill>
                  <a:srgbClr val="000000"/>
                </a:solidFill>
                <a:effectLst/>
                <a:latin typeface="SimSun" panose="02010600030101010101" pitchFamily="2" charset="-122"/>
                <a:cs typeface="Times New Roman" panose="02020603050405020304" pitchFamily="18" charset="0"/>
              </a:rPr>
              <a:t>:</a:t>
            </a:r>
            <a:endParaRPr lang="en-GB" dirty="0"/>
          </a:p>
        </p:txBody>
      </p:sp>
    </p:spTree>
    <p:extLst>
      <p:ext uri="{BB962C8B-B14F-4D97-AF65-F5344CB8AC3E}">
        <p14:creationId xmlns:p14="http://schemas.microsoft.com/office/powerpoint/2010/main" val="4913016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71268C6-7504-3976-D6E4-FC207790689B}"/>
              </a:ext>
            </a:extLst>
          </p:cNvPr>
          <p:cNvSpPr>
            <a:spLocks noGrp="1"/>
          </p:cNvSpPr>
          <p:nvPr>
            <p:ph type="body" sz="quarter" idx="10"/>
          </p:nvPr>
        </p:nvSpPr>
        <p:spPr/>
        <p:txBody>
          <a:bodyPr/>
          <a:lstStyle/>
          <a:p>
            <a:pPr lvl="1"/>
            <a:r>
              <a:rPr lang="en-US" dirty="0">
                <a:latin typeface="Arial" panose="020B0604020202020204" pitchFamily="34" charset="0"/>
                <a:cs typeface="Arial" panose="020B0604020202020204" pitchFamily="34" charset="0"/>
              </a:rPr>
              <a:t>‘Repent, and be baptized, every one of you,</a:t>
            </a: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in the name of Jesus Christ</a:t>
            </a: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so that your sins may be forgiven;</a:t>
            </a: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and you will receive the gift of the Holy Spirit. </a:t>
            </a:r>
          </a:p>
        </p:txBody>
      </p:sp>
      <p:sp>
        <p:nvSpPr>
          <p:cNvPr id="3" name="Text Placeholder 2">
            <a:extLst>
              <a:ext uri="{FF2B5EF4-FFF2-40B4-BE49-F238E27FC236}">
                <a16:creationId xmlns:a16="http://schemas.microsoft.com/office/drawing/2014/main" id="{592B0CE1-E0C6-81AF-4CF7-BCD9518EB4D0}"/>
              </a:ext>
            </a:extLst>
          </p:cNvPr>
          <p:cNvSpPr>
            <a:spLocks noGrp="1"/>
          </p:cNvSpPr>
          <p:nvPr>
            <p:ph type="body" sz="quarter" idx="11"/>
          </p:nvPr>
        </p:nvSpPr>
        <p:spPr/>
        <p:txBody>
          <a:bodyPr>
            <a:normAutofit/>
          </a:bodyPr>
          <a:lstStyle/>
          <a:p>
            <a:r>
              <a:rPr lang="en-GB" dirty="0" err="1">
                <a:solidFill>
                  <a:srgbClr val="000000"/>
                </a:solidFill>
                <a:effectLst/>
                <a:latin typeface="SimSun" panose="02010600030101010101" pitchFamily="2" charset="-122"/>
                <a:cs typeface="Times New Roman" panose="02020603050405020304" pitchFamily="18" charset="0"/>
              </a:rPr>
              <a:t>توبه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کنید</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در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نام</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مسیح</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تعمید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شوید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گناهان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شما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آمرزیده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شود</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روح</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القدس</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دریافت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کنید</a:t>
            </a:r>
            <a:endParaRPr lang="en-GB" dirty="0"/>
          </a:p>
        </p:txBody>
      </p:sp>
    </p:spTree>
    <p:extLst>
      <p:ext uri="{BB962C8B-B14F-4D97-AF65-F5344CB8AC3E}">
        <p14:creationId xmlns:p14="http://schemas.microsoft.com/office/powerpoint/2010/main" val="16239509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71268C6-7504-3976-D6E4-FC207790689B}"/>
              </a:ext>
            </a:extLst>
          </p:cNvPr>
          <p:cNvSpPr>
            <a:spLocks noGrp="1"/>
          </p:cNvSpPr>
          <p:nvPr>
            <p:ph type="body" sz="quarter" idx="10"/>
          </p:nvPr>
        </p:nvSpPr>
        <p:spPr/>
        <p:txBody>
          <a:bodyPr/>
          <a:lstStyle/>
          <a:p>
            <a:pPr lvl="1"/>
            <a:r>
              <a:rPr lang="en-US" dirty="0">
                <a:latin typeface="Arial" panose="020B0604020202020204" pitchFamily="34" charset="0"/>
                <a:cs typeface="Arial" panose="020B0604020202020204" pitchFamily="34" charset="0"/>
              </a:rPr>
              <a:t>‘For the promise is for you, for your children, and for all who are far away, everyone whom the Lord our God calls.’</a:t>
            </a:r>
            <a:endParaRPr lang="en-GB" dirty="0">
              <a:latin typeface="Arial" panose="020B0604020202020204" pitchFamily="34" charset="0"/>
              <a:cs typeface="Arial" panose="020B0604020202020204" pitchFamily="34" charset="0"/>
            </a:endParaRPr>
          </a:p>
          <a:p>
            <a:endParaRPr lang="en-GB" dirty="0"/>
          </a:p>
        </p:txBody>
      </p:sp>
      <p:sp>
        <p:nvSpPr>
          <p:cNvPr id="3" name="Text Placeholder 2">
            <a:extLst>
              <a:ext uri="{FF2B5EF4-FFF2-40B4-BE49-F238E27FC236}">
                <a16:creationId xmlns:a16="http://schemas.microsoft.com/office/drawing/2014/main" id="{592B0CE1-E0C6-81AF-4CF7-BCD9518EB4D0}"/>
              </a:ext>
            </a:extLst>
          </p:cNvPr>
          <p:cNvSpPr>
            <a:spLocks noGrp="1"/>
          </p:cNvSpPr>
          <p:nvPr>
            <p:ph type="body" sz="quarter" idx="11"/>
          </p:nvPr>
        </p:nvSpPr>
        <p:spPr/>
        <p:txBody>
          <a:bodyPr>
            <a:normAutofit/>
          </a:bodyPr>
          <a:lstStyle/>
          <a:p>
            <a:r>
              <a:rPr lang="en-GB" dirty="0" err="1">
                <a:solidFill>
                  <a:srgbClr val="000000"/>
                </a:solidFill>
                <a:effectLst/>
                <a:latin typeface="SimSun" panose="02010600030101010101" pitchFamily="2" charset="-122"/>
                <a:cs typeface="Times New Roman" panose="02020603050405020304" pitchFamily="18" charset="0"/>
              </a:rPr>
              <a:t>این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وعده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خداوند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است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برای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شما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فرزندان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شما</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تمام</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مردمی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دور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دست‌ها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زندگی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میکنند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همه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کسانی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خداوند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خوانده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است</a:t>
            </a:r>
            <a:endParaRPr lang="en-GB" dirty="0"/>
          </a:p>
        </p:txBody>
      </p:sp>
    </p:spTree>
    <p:extLst>
      <p:ext uri="{BB962C8B-B14F-4D97-AF65-F5344CB8AC3E}">
        <p14:creationId xmlns:p14="http://schemas.microsoft.com/office/powerpoint/2010/main" val="14403449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noChangeArrowheads="1"/>
          </p:cNvSpPr>
          <p:nvPr>
            <p:ph type="ctrTitle"/>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r>
              <a:rPr lang="en-GB" altLang="en-US" dirty="0"/>
              <a:t>THE REQUEST FOR BAPTISM</a:t>
            </a:r>
          </a:p>
        </p:txBody>
      </p:sp>
    </p:spTree>
    <p:extLst>
      <p:ext uri="{BB962C8B-B14F-4D97-AF65-F5344CB8AC3E}">
        <p14:creationId xmlns:p14="http://schemas.microsoft.com/office/powerpoint/2010/main" val="2639656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2F49144-EB50-06AB-C06A-B8BE7CAA5514}"/>
              </a:ext>
            </a:extLst>
          </p:cNvPr>
          <p:cNvSpPr>
            <a:spLocks noGrp="1"/>
          </p:cNvSpPr>
          <p:nvPr>
            <p:ph type="body" sz="quarter" idx="10"/>
          </p:nvPr>
        </p:nvSpPr>
        <p:spPr/>
        <p:txBody>
          <a:bodyPr/>
          <a:lstStyle/>
          <a:p>
            <a:r>
              <a:rPr lang="en-US" i="1" dirty="0"/>
              <a:t>N and N (N), </a:t>
            </a:r>
            <a:r>
              <a:rPr lang="en-US" dirty="0"/>
              <a:t>having heard these things, how do you respond to the offer of God’s grace?</a:t>
            </a:r>
          </a:p>
          <a:p>
            <a:pPr lvl="2"/>
            <a:r>
              <a:rPr lang="en-US" dirty="0"/>
              <a:t>I thank God, and ask to be baptized.</a:t>
            </a:r>
            <a:endParaRPr lang="en-GB" dirty="0"/>
          </a:p>
          <a:p>
            <a:pPr lvl="0"/>
            <a:endParaRPr lang="en-GB" altLang="en-US" noProof="0" dirty="0"/>
          </a:p>
          <a:p>
            <a:endParaRPr lang="en-GB" dirty="0"/>
          </a:p>
        </p:txBody>
      </p:sp>
      <p:sp>
        <p:nvSpPr>
          <p:cNvPr id="3" name="Text Placeholder 2">
            <a:extLst>
              <a:ext uri="{FF2B5EF4-FFF2-40B4-BE49-F238E27FC236}">
                <a16:creationId xmlns:a16="http://schemas.microsoft.com/office/drawing/2014/main" id="{1D683A3D-E349-5DFC-5012-E7B9F5967C9F}"/>
              </a:ext>
            </a:extLst>
          </p:cNvPr>
          <p:cNvSpPr>
            <a:spLocks noGrp="1"/>
          </p:cNvSpPr>
          <p:nvPr>
            <p:ph type="body" sz="quarter" idx="11"/>
          </p:nvPr>
        </p:nvSpPr>
        <p:spPr/>
        <p:txBody>
          <a:bodyPr>
            <a:normAutofit/>
          </a:bodyPr>
          <a:lstStyle/>
          <a:p>
            <a:r>
              <a:rPr lang="en-GB" dirty="0">
                <a:solidFill>
                  <a:srgbClr val="000000"/>
                </a:solidFill>
                <a:effectLst/>
                <a:latin typeface="SimSun" panose="02010600030101010101" pitchFamily="2" charset="-122"/>
                <a:cs typeface="Times New Roman" panose="02020603050405020304" pitchFamily="18" charset="0"/>
              </a:rPr>
              <a:t>و </a:t>
            </a:r>
            <a:r>
              <a:rPr lang="en-GB" dirty="0" err="1">
                <a:solidFill>
                  <a:srgbClr val="000000"/>
                </a:solidFill>
                <a:effectLst/>
                <a:latin typeface="SimSun" panose="02010600030101010101" pitchFamily="2" charset="-122"/>
                <a:cs typeface="Times New Roman" panose="02020603050405020304" pitchFamily="18" charset="0"/>
              </a:rPr>
              <a:t>حالا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شما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این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پیام</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وعده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فیض</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خداوند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شنیده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اید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پاسخ</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شما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پذیرفتن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فیض</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خداوند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چیست</a:t>
            </a:r>
            <a:r>
              <a:rPr lang="en-GB" dirty="0">
                <a:solidFill>
                  <a:srgbClr val="000000"/>
                </a:solidFill>
                <a:effectLst/>
                <a:latin typeface="SimSun" panose="02010600030101010101" pitchFamily="2" charset="-122"/>
                <a:cs typeface="Times New Roman" panose="02020603050405020304" pitchFamily="18" charset="0"/>
              </a:rPr>
              <a:t>؟</a:t>
            </a:r>
            <a:br>
              <a:rPr lang="en-GB" dirty="0">
                <a:solidFill>
                  <a:srgbClr val="000000"/>
                </a:solidFill>
                <a:effectLst/>
                <a:latin typeface="SimSun" panose="02010600030101010101" pitchFamily="2" charset="-122"/>
                <a:cs typeface="Times New Roman" panose="02020603050405020304" pitchFamily="18" charset="0"/>
              </a:rPr>
            </a:br>
            <a:r>
              <a:rPr lang="en-GB" dirty="0" err="1">
                <a:solidFill>
                  <a:srgbClr val="000000"/>
                </a:solidFill>
                <a:effectLst/>
                <a:latin typeface="SimSun" panose="02010600030101010101" pitchFamily="2" charset="-122"/>
                <a:cs typeface="Times New Roman" panose="02020603050405020304" pitchFamily="18" charset="0"/>
              </a:rPr>
              <a:t>از</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خداوند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تشکر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میکنم</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میخواهم</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تعمید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شوم</a:t>
            </a:r>
            <a:endParaRPr lang="en-GB" dirty="0"/>
          </a:p>
        </p:txBody>
      </p:sp>
    </p:spTree>
    <p:extLst>
      <p:ext uri="{BB962C8B-B14F-4D97-AF65-F5344CB8AC3E}">
        <p14:creationId xmlns:p14="http://schemas.microsoft.com/office/powerpoint/2010/main" val="3641595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noChangeArrowheads="1"/>
          </p:cNvSpPr>
          <p:nvPr>
            <p:ph type="ctr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r>
              <a:rPr lang="en-GB" altLang="en-US" dirty="0"/>
              <a:t>THE THANKSGIVING OVER </a:t>
            </a:r>
            <a:br>
              <a:rPr lang="en-GB" altLang="en-US" dirty="0"/>
            </a:br>
            <a:r>
              <a:rPr lang="en-GB" altLang="en-US" dirty="0"/>
              <a:t>THE WATER</a:t>
            </a:r>
          </a:p>
        </p:txBody>
      </p:sp>
    </p:spTree>
    <p:extLst>
      <p:ext uri="{BB962C8B-B14F-4D97-AF65-F5344CB8AC3E}">
        <p14:creationId xmlns:p14="http://schemas.microsoft.com/office/powerpoint/2010/main" val="5430713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C2A6F64-52A7-04CA-17D1-40E4CDEA3A96}"/>
              </a:ext>
            </a:extLst>
          </p:cNvPr>
          <p:cNvSpPr>
            <a:spLocks noGrp="1"/>
          </p:cNvSpPr>
          <p:nvPr>
            <p:ph type="body" sz="quarter" idx="10"/>
          </p:nvPr>
        </p:nvSpPr>
        <p:spPr/>
        <p:txBody>
          <a:bodyPr/>
          <a:lstStyle/>
          <a:p>
            <a:r>
              <a:rPr lang="en-US" dirty="0"/>
              <a:t>Gracious God, we thank you for your gifts of water  and the Holy Spirit,</a:t>
            </a:r>
            <a:br>
              <a:rPr lang="en-US" dirty="0"/>
            </a:br>
            <a:r>
              <a:rPr lang="en-US" dirty="0"/>
              <a:t>for your sustaining, cleansing, and life-giving power.</a:t>
            </a:r>
            <a:endParaRPr lang="en-GB" dirty="0"/>
          </a:p>
          <a:p>
            <a:endParaRPr lang="en-US" dirty="0"/>
          </a:p>
        </p:txBody>
      </p:sp>
      <p:sp>
        <p:nvSpPr>
          <p:cNvPr id="3" name="Text Placeholder 2">
            <a:extLst>
              <a:ext uri="{FF2B5EF4-FFF2-40B4-BE49-F238E27FC236}">
                <a16:creationId xmlns:a16="http://schemas.microsoft.com/office/drawing/2014/main" id="{BABD3A8C-404E-4FBC-4E5F-8F72C2DDBC22}"/>
              </a:ext>
            </a:extLst>
          </p:cNvPr>
          <p:cNvSpPr>
            <a:spLocks noGrp="1"/>
          </p:cNvSpPr>
          <p:nvPr>
            <p:ph type="body" sz="quarter" idx="11"/>
          </p:nvPr>
        </p:nvSpPr>
        <p:spPr/>
        <p:txBody>
          <a:bodyPr>
            <a:normAutofit/>
          </a:bodyPr>
          <a:lstStyle/>
          <a:p>
            <a:r>
              <a:rPr lang="en-GB" dirty="0" err="1">
                <a:solidFill>
                  <a:srgbClr val="000000"/>
                </a:solidFill>
                <a:effectLst/>
                <a:latin typeface="SimSun" panose="02010600030101010101" pitchFamily="2" charset="-122"/>
                <a:cs typeface="Times New Roman" panose="02020603050405020304" pitchFamily="18" charset="0"/>
              </a:rPr>
              <a:t>ای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خداوند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بخشنده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تشکر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می‌کنیم</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برای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هدیه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آب</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روح</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القدس</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تقدیر</a:t>
            </a:r>
            <a:r>
              <a:rPr lang="en-GB" dirty="0">
                <a:solidFill>
                  <a:srgbClr val="000000"/>
                </a:solidFill>
                <a:effectLst/>
                <a:latin typeface="SimSun" panose="02010600030101010101" pitchFamily="2" charset="-122"/>
                <a:cs typeface="Times New Roman" panose="02020603050405020304" pitchFamily="18" charset="0"/>
              </a:rPr>
              <a:t> ، </a:t>
            </a:r>
            <a:r>
              <a:rPr lang="en-GB" dirty="0" err="1">
                <a:solidFill>
                  <a:srgbClr val="000000"/>
                </a:solidFill>
                <a:effectLst/>
                <a:latin typeface="SimSun" panose="02010600030101010101" pitchFamily="2" charset="-122"/>
                <a:cs typeface="Times New Roman" panose="02020603050405020304" pitchFamily="18" charset="0"/>
              </a:rPr>
              <a:t>پاک</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قدرت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دوباره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زیستن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دهد</a:t>
            </a:r>
            <a:endParaRPr lang="en-GB" dirty="0"/>
          </a:p>
        </p:txBody>
      </p:sp>
    </p:spTree>
    <p:extLst>
      <p:ext uri="{BB962C8B-B14F-4D97-AF65-F5344CB8AC3E}">
        <p14:creationId xmlns:p14="http://schemas.microsoft.com/office/powerpoint/2010/main" val="3741542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04624C-0069-9C0D-9D1E-83256C98E036}"/>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BB7A9118-82B2-0A2B-CBF0-92895D6E74B7}"/>
              </a:ext>
            </a:extLst>
          </p:cNvPr>
          <p:cNvSpPr>
            <a:spLocks noGrp="1"/>
          </p:cNvSpPr>
          <p:nvPr>
            <p:ph type="body" sz="quarter" idx="10"/>
          </p:nvPr>
        </p:nvSpPr>
        <p:spPr/>
        <p:txBody>
          <a:bodyPr/>
          <a:lstStyle/>
          <a:p>
            <a:r>
              <a:rPr lang="en-US" dirty="0"/>
              <a:t>From the beginning</a:t>
            </a:r>
            <a:br>
              <a:rPr lang="en-US" dirty="0"/>
            </a:br>
            <a:r>
              <a:rPr lang="en-US" dirty="0"/>
              <a:t>your grace has been made known through water and the Spirit.</a:t>
            </a:r>
          </a:p>
          <a:p>
            <a:endParaRPr lang="en-GB" dirty="0"/>
          </a:p>
        </p:txBody>
      </p:sp>
      <p:sp>
        <p:nvSpPr>
          <p:cNvPr id="3" name="Text Placeholder 2">
            <a:extLst>
              <a:ext uri="{FF2B5EF4-FFF2-40B4-BE49-F238E27FC236}">
                <a16:creationId xmlns:a16="http://schemas.microsoft.com/office/drawing/2014/main" id="{3C7148BA-FC50-C278-15A9-02E6F7925769}"/>
              </a:ext>
            </a:extLst>
          </p:cNvPr>
          <p:cNvSpPr>
            <a:spLocks noGrp="1"/>
          </p:cNvSpPr>
          <p:nvPr>
            <p:ph type="body" sz="quarter" idx="11"/>
          </p:nvPr>
        </p:nvSpPr>
        <p:spPr/>
        <p:txBody>
          <a:bodyPr>
            <a:normAutofit/>
          </a:bodyPr>
          <a:lstStyle/>
          <a:p>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از</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آغاز</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فیض</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تو</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از</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طریق</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آب</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روحت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نمایان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شد</a:t>
            </a:r>
            <a:endParaRPr lang="en-GB" dirty="0"/>
          </a:p>
        </p:txBody>
      </p:sp>
    </p:spTree>
    <p:extLst>
      <p:ext uri="{BB962C8B-B14F-4D97-AF65-F5344CB8AC3E}">
        <p14:creationId xmlns:p14="http://schemas.microsoft.com/office/powerpoint/2010/main" val="17992574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A710C44-2B73-D549-E538-9E1B1150A751}"/>
              </a:ext>
            </a:extLst>
          </p:cNvPr>
          <p:cNvSpPr>
            <a:spLocks noGrp="1"/>
          </p:cNvSpPr>
          <p:nvPr>
            <p:ph type="body" sz="quarter" idx="10"/>
          </p:nvPr>
        </p:nvSpPr>
        <p:spPr/>
        <p:txBody>
          <a:bodyPr/>
          <a:lstStyle/>
          <a:p>
            <a:r>
              <a:rPr lang="en-US" sz="3600" dirty="0">
                <a:latin typeface="Arial" panose="020B0604020202020204" pitchFamily="34" charset="0"/>
                <a:cs typeface="Arial" panose="020B0604020202020204" pitchFamily="34" charset="0"/>
              </a:rPr>
              <a:t>Your Spirit moved over the waters at creation and you led your people to freedom through a parted sea. </a:t>
            </a:r>
          </a:p>
          <a:p>
            <a:r>
              <a:rPr lang="en-US" sz="3600" dirty="0">
                <a:latin typeface="Arial" panose="020B0604020202020204" pitchFamily="34" charset="0"/>
                <a:cs typeface="Arial" panose="020B0604020202020204" pitchFamily="34" charset="0"/>
              </a:rPr>
              <a:t>In the fullness of time </a:t>
            </a:r>
            <a:br>
              <a:rPr lang="en-US" sz="3600" dirty="0">
                <a:latin typeface="Arial" panose="020B0604020202020204" pitchFamily="34" charset="0"/>
                <a:cs typeface="Arial" panose="020B0604020202020204" pitchFamily="34" charset="0"/>
              </a:rPr>
            </a:br>
            <a:r>
              <a:rPr lang="en-US" sz="3600" dirty="0">
                <a:latin typeface="Arial" panose="020B0604020202020204" pitchFamily="34" charset="0"/>
                <a:cs typeface="Arial" panose="020B0604020202020204" pitchFamily="34" charset="0"/>
              </a:rPr>
              <a:t>you sent Jesus.</a:t>
            </a:r>
            <a:endParaRPr lang="en-GB" sz="3600" dirty="0">
              <a:latin typeface="Arial" panose="020B0604020202020204" pitchFamily="34" charset="0"/>
              <a:cs typeface="Arial" panose="020B0604020202020204" pitchFamily="34" charset="0"/>
            </a:endParaRPr>
          </a:p>
          <a:p>
            <a:endParaRPr lang="en-GB" dirty="0"/>
          </a:p>
        </p:txBody>
      </p:sp>
      <p:sp>
        <p:nvSpPr>
          <p:cNvPr id="4" name="Text Placeholder 3">
            <a:extLst>
              <a:ext uri="{FF2B5EF4-FFF2-40B4-BE49-F238E27FC236}">
                <a16:creationId xmlns:a16="http://schemas.microsoft.com/office/drawing/2014/main" id="{9334A80D-1C56-6443-A925-2CC9BFBE0BBB}"/>
              </a:ext>
            </a:extLst>
          </p:cNvPr>
          <p:cNvSpPr>
            <a:spLocks noGrp="1"/>
          </p:cNvSpPr>
          <p:nvPr>
            <p:ph type="body" sz="quarter" idx="11"/>
          </p:nvPr>
        </p:nvSpPr>
        <p:spPr/>
        <p:txBody>
          <a:bodyPr>
            <a:normAutofit/>
          </a:bodyPr>
          <a:lstStyle/>
          <a:p>
            <a:r>
              <a:rPr lang="en-GB" dirty="0" err="1">
                <a:solidFill>
                  <a:srgbClr val="000000"/>
                </a:solidFill>
                <a:effectLst/>
                <a:latin typeface="SimSun" panose="02010600030101010101" pitchFamily="2" charset="-122"/>
                <a:cs typeface="Times New Roman" panose="02020603050405020304" pitchFamily="18" charset="0"/>
              </a:rPr>
              <a:t>در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زمان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خلقت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این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جهان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روح</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تو</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سطح</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آب‌ها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حرکت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بود</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تو</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قوم</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خود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از</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میان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دریای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شکافته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شده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عبور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دادی</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وقتی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زمان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کمال</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رسید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عیسی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مسیح</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فرستادی</a:t>
            </a:r>
            <a:r>
              <a:rPr lang="en-GB" dirty="0">
                <a:solidFill>
                  <a:srgbClr val="000000"/>
                </a:solidFill>
                <a:effectLst/>
                <a:latin typeface="SimSun" panose="02010600030101010101" pitchFamily="2" charset="-122"/>
                <a:cs typeface="Times New Roman" panose="02020603050405020304" pitchFamily="18" charset="0"/>
              </a:rPr>
              <a:t> </a:t>
            </a:r>
            <a:endParaRPr lang="en-GB" dirty="0"/>
          </a:p>
        </p:txBody>
      </p:sp>
    </p:spTree>
    <p:extLst>
      <p:ext uri="{BB962C8B-B14F-4D97-AF65-F5344CB8AC3E}">
        <p14:creationId xmlns:p14="http://schemas.microsoft.com/office/powerpoint/2010/main" val="21705346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CACD339-100E-1AE6-44F4-22D200B6BC68}"/>
              </a:ext>
            </a:extLst>
          </p:cNvPr>
          <p:cNvSpPr>
            <a:spLocks noGrp="1"/>
          </p:cNvSpPr>
          <p:nvPr>
            <p:ph type="ctrTitle"/>
          </p:nvPr>
        </p:nvSpPr>
        <p:spPr/>
        <p:txBody>
          <a:bodyPr>
            <a:normAutofit fontScale="90000"/>
          </a:bodyPr>
          <a:lstStyle/>
          <a:p>
            <a:r>
              <a:rPr kumimoji="0" lang="en-GB" altLang="en-US" sz="44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Hymn</a:t>
            </a:r>
            <a:endParaRPr lang="en-GB" dirty="0"/>
          </a:p>
        </p:txBody>
      </p:sp>
      <p:sp>
        <p:nvSpPr>
          <p:cNvPr id="5" name="Subtitle 4">
            <a:extLst>
              <a:ext uri="{FF2B5EF4-FFF2-40B4-BE49-F238E27FC236}">
                <a16:creationId xmlns:a16="http://schemas.microsoft.com/office/drawing/2014/main" id="{7D68FDD1-0019-C75A-65CC-AF0984BF70D0}"/>
              </a:ext>
            </a:extLst>
          </p:cNvPr>
          <p:cNvSpPr>
            <a:spLocks noGrp="1"/>
          </p:cNvSpPr>
          <p:nvPr>
            <p:ph type="subTitle" idx="1"/>
          </p:nvPr>
        </p:nvSpPr>
        <p:spPr/>
        <p:txBody>
          <a:bodyPr>
            <a:normAutofit fontScale="77500" lnSpcReduction="20000"/>
          </a:bodyPr>
          <a:lstStyle/>
          <a:p>
            <a:endParaRPr lang="en-GB" dirty="0"/>
          </a:p>
        </p:txBody>
      </p:sp>
    </p:spTree>
    <p:extLst>
      <p:ext uri="{BB962C8B-B14F-4D97-AF65-F5344CB8AC3E}">
        <p14:creationId xmlns:p14="http://schemas.microsoft.com/office/powerpoint/2010/main" val="38731753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A710C44-2B73-D549-E538-9E1B1150A751}"/>
              </a:ext>
            </a:extLst>
          </p:cNvPr>
          <p:cNvSpPr>
            <a:spLocks noGrp="1"/>
          </p:cNvSpPr>
          <p:nvPr>
            <p:ph type="body" sz="quarter" idx="10"/>
          </p:nvPr>
        </p:nvSpPr>
        <p:spPr/>
        <p:txBody>
          <a:bodyPr>
            <a:noAutofit/>
          </a:bodyPr>
          <a:lstStyle/>
          <a:p>
            <a:r>
              <a:rPr lang="en-US" sz="3600" dirty="0">
                <a:latin typeface="Arial" panose="020B0604020202020204" pitchFamily="34" charset="0"/>
                <a:cs typeface="Arial" panose="020B0604020202020204" pitchFamily="34" charset="0"/>
              </a:rPr>
              <a:t>He was baptized in the waters of the Jordan and anointed with the Holy Spirit.</a:t>
            </a:r>
            <a:endParaRPr lang="en-GB" sz="3600" dirty="0">
              <a:latin typeface="Arial" panose="020B0604020202020204" pitchFamily="34" charset="0"/>
              <a:cs typeface="Arial" panose="020B0604020202020204" pitchFamily="34" charset="0"/>
            </a:endParaRPr>
          </a:p>
          <a:p>
            <a:r>
              <a:rPr lang="en-US" sz="3600" dirty="0">
                <a:latin typeface="Arial" panose="020B0604020202020204" pitchFamily="34" charset="0"/>
                <a:cs typeface="Arial" panose="020B0604020202020204" pitchFamily="34" charset="0"/>
              </a:rPr>
              <a:t>He passed through the deep waters of death and lives for evermore.</a:t>
            </a:r>
            <a:endParaRPr lang="en-GB" sz="3600" dirty="0">
              <a:latin typeface="Arial" panose="020B0604020202020204" pitchFamily="34" charset="0"/>
              <a:cs typeface="Arial" panose="020B0604020202020204" pitchFamily="34" charset="0"/>
            </a:endParaRPr>
          </a:p>
        </p:txBody>
      </p:sp>
      <p:sp>
        <p:nvSpPr>
          <p:cNvPr id="4" name="Text Placeholder 3">
            <a:extLst>
              <a:ext uri="{FF2B5EF4-FFF2-40B4-BE49-F238E27FC236}">
                <a16:creationId xmlns:a16="http://schemas.microsoft.com/office/drawing/2014/main" id="{D6BBB8BC-B473-2B9D-3EC4-F990BD91D992}"/>
              </a:ext>
            </a:extLst>
          </p:cNvPr>
          <p:cNvSpPr>
            <a:spLocks noGrp="1"/>
          </p:cNvSpPr>
          <p:nvPr>
            <p:ph type="body" sz="quarter" idx="11"/>
          </p:nvPr>
        </p:nvSpPr>
        <p:spPr/>
        <p:txBody>
          <a:bodyPr>
            <a:normAutofit/>
          </a:bodyPr>
          <a:lstStyle/>
          <a:p>
            <a:r>
              <a:rPr lang="en-GB" dirty="0" err="1">
                <a:solidFill>
                  <a:srgbClr val="000000"/>
                </a:solidFill>
                <a:effectLst/>
                <a:latin typeface="SimSun" panose="02010600030101010101" pitchFamily="2" charset="-122"/>
                <a:cs typeface="Times New Roman" panose="02020603050405020304" pitchFamily="18" charset="0"/>
              </a:rPr>
              <a:t>او</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رود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اردن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تعمید</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با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روح</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القدس</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مسح</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شد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او</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از</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میان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عمق</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آبهای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مرگ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عبور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کرد</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اینک</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برای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همیشه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زنده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است</a:t>
            </a:r>
            <a:endParaRPr lang="en-GB" dirty="0"/>
          </a:p>
        </p:txBody>
      </p:sp>
    </p:spTree>
    <p:extLst>
      <p:ext uri="{BB962C8B-B14F-4D97-AF65-F5344CB8AC3E}">
        <p14:creationId xmlns:p14="http://schemas.microsoft.com/office/powerpoint/2010/main" val="10044793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A710C44-2B73-D549-E538-9E1B1150A751}"/>
              </a:ext>
            </a:extLst>
          </p:cNvPr>
          <p:cNvSpPr>
            <a:spLocks noGrp="1"/>
          </p:cNvSpPr>
          <p:nvPr>
            <p:ph type="body" sz="quarter" idx="10"/>
          </p:nvPr>
        </p:nvSpPr>
        <p:spPr/>
        <p:txBody>
          <a:bodyPr>
            <a:noAutofit/>
          </a:bodyPr>
          <a:lstStyle/>
          <a:p>
            <a:r>
              <a:rPr lang="en-US" sz="3600" dirty="0">
                <a:latin typeface="Arial" panose="020B0604020202020204" pitchFamily="34" charset="0"/>
                <a:cs typeface="Arial" panose="020B0604020202020204" pitchFamily="34" charset="0"/>
              </a:rPr>
              <a:t>He offers living water and the gift of the Holy Spirit.</a:t>
            </a:r>
            <a:endParaRPr lang="en-GB" sz="3600" dirty="0">
              <a:latin typeface="Arial" panose="020B0604020202020204" pitchFamily="34" charset="0"/>
              <a:cs typeface="Arial" panose="020B0604020202020204" pitchFamily="34" charset="0"/>
            </a:endParaRPr>
          </a:p>
          <a:p>
            <a:endParaRPr lang="en-GB" dirty="0"/>
          </a:p>
        </p:txBody>
      </p:sp>
      <p:sp>
        <p:nvSpPr>
          <p:cNvPr id="4" name="Text Placeholder 3">
            <a:extLst>
              <a:ext uri="{FF2B5EF4-FFF2-40B4-BE49-F238E27FC236}">
                <a16:creationId xmlns:a16="http://schemas.microsoft.com/office/drawing/2014/main" id="{D6BBB8BC-B473-2B9D-3EC4-F990BD91D992}"/>
              </a:ext>
            </a:extLst>
          </p:cNvPr>
          <p:cNvSpPr>
            <a:spLocks noGrp="1"/>
          </p:cNvSpPr>
          <p:nvPr>
            <p:ph type="body" sz="quarter" idx="11"/>
          </p:nvPr>
        </p:nvSpPr>
        <p:spPr/>
        <p:txBody>
          <a:bodyPr>
            <a:normAutofit/>
          </a:bodyPr>
          <a:lstStyle/>
          <a:p>
            <a:r>
              <a:rPr lang="en-GB" dirty="0" err="1">
                <a:solidFill>
                  <a:srgbClr val="000000"/>
                </a:solidFill>
                <a:effectLst/>
                <a:latin typeface="SimSun" panose="02010600030101010101" pitchFamily="2" charset="-122"/>
                <a:cs typeface="Times New Roman" panose="02020603050405020304" pitchFamily="18" charset="0"/>
              </a:rPr>
              <a:t>او</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آب</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حیات</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هدیه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روح</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القدس</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بخشید</a:t>
            </a:r>
            <a:endParaRPr lang="en-GB" dirty="0"/>
          </a:p>
        </p:txBody>
      </p:sp>
    </p:spTree>
    <p:extLst>
      <p:ext uri="{BB962C8B-B14F-4D97-AF65-F5344CB8AC3E}">
        <p14:creationId xmlns:p14="http://schemas.microsoft.com/office/powerpoint/2010/main" val="27554768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088A672-5ACD-A259-8BE8-A3A4F6B95860}"/>
              </a:ext>
            </a:extLst>
          </p:cNvPr>
          <p:cNvSpPr>
            <a:spLocks noGrp="1"/>
          </p:cNvSpPr>
          <p:nvPr>
            <p:ph type="body" sz="quarter" idx="10"/>
          </p:nvPr>
        </p:nvSpPr>
        <p:spPr/>
        <p:txBody>
          <a:bodyPr>
            <a:noAutofit/>
          </a:bodyPr>
          <a:lstStyle/>
          <a:p>
            <a:r>
              <a:rPr lang="en-US" sz="3600" dirty="0">
                <a:latin typeface="Arial" panose="020B0604020202020204" pitchFamily="34" charset="0"/>
                <a:cs typeface="Arial" panose="020B0604020202020204" pitchFamily="34" charset="0"/>
              </a:rPr>
              <a:t>Pour out your Holy Spirit</a:t>
            </a:r>
            <a:br>
              <a:rPr lang="en-US" sz="3600" dirty="0">
                <a:latin typeface="Arial" panose="020B0604020202020204" pitchFamily="34" charset="0"/>
                <a:cs typeface="Arial" panose="020B0604020202020204" pitchFamily="34" charset="0"/>
              </a:rPr>
            </a:br>
            <a:r>
              <a:rPr lang="en-US" sz="3600" dirty="0">
                <a:latin typeface="Arial" panose="020B0604020202020204" pitchFamily="34" charset="0"/>
                <a:cs typeface="Arial" panose="020B0604020202020204" pitchFamily="34" charset="0"/>
              </a:rPr>
              <a:t>that those baptized in this water may die to sin,</a:t>
            </a:r>
            <a:br>
              <a:rPr lang="en-US" sz="3600" dirty="0">
                <a:latin typeface="Arial" panose="020B0604020202020204" pitchFamily="34" charset="0"/>
                <a:cs typeface="Arial" panose="020B0604020202020204" pitchFamily="34" charset="0"/>
              </a:rPr>
            </a:br>
            <a:r>
              <a:rPr lang="en-US" sz="3600" dirty="0">
                <a:latin typeface="Arial" panose="020B0604020202020204" pitchFamily="34" charset="0"/>
                <a:cs typeface="Arial" panose="020B0604020202020204" pitchFamily="34" charset="0"/>
              </a:rPr>
              <a:t>be raised with Christ,</a:t>
            </a:r>
            <a:br>
              <a:rPr lang="en-US" sz="3600" dirty="0">
                <a:latin typeface="Arial" panose="020B0604020202020204" pitchFamily="34" charset="0"/>
                <a:cs typeface="Arial" panose="020B0604020202020204" pitchFamily="34" charset="0"/>
              </a:rPr>
            </a:br>
            <a:r>
              <a:rPr lang="en-US" sz="3600" dirty="0">
                <a:latin typeface="Arial" panose="020B0604020202020204" pitchFamily="34" charset="0"/>
                <a:cs typeface="Arial" panose="020B0604020202020204" pitchFamily="34" charset="0"/>
              </a:rPr>
              <a:t>and be born to new life in the family of your Church. </a:t>
            </a:r>
          </a:p>
          <a:p>
            <a:r>
              <a:rPr lang="en-US" sz="3600" dirty="0">
                <a:latin typeface="Arial" panose="020B0604020202020204" pitchFamily="34" charset="0"/>
                <a:cs typeface="Arial" panose="020B0604020202020204" pitchFamily="34" charset="0"/>
              </a:rPr>
              <a:t>We ask this through Jesus Christ our Lord. </a:t>
            </a:r>
            <a:r>
              <a:rPr lang="en-US" sz="3600" b="1" dirty="0">
                <a:latin typeface="Arial" panose="020B0604020202020204" pitchFamily="34" charset="0"/>
                <a:cs typeface="Arial" panose="020B0604020202020204" pitchFamily="34" charset="0"/>
              </a:rPr>
              <a:t>Amen.</a:t>
            </a:r>
            <a:endParaRPr lang="en-GB" sz="3600" dirty="0">
              <a:latin typeface="Arial" panose="020B0604020202020204" pitchFamily="34" charset="0"/>
              <a:cs typeface="Arial" panose="020B0604020202020204" pitchFamily="34" charset="0"/>
            </a:endParaRPr>
          </a:p>
          <a:p>
            <a:endParaRPr lang="en-GB" dirty="0"/>
          </a:p>
        </p:txBody>
      </p:sp>
      <p:sp>
        <p:nvSpPr>
          <p:cNvPr id="4" name="Text Placeholder 3">
            <a:extLst>
              <a:ext uri="{FF2B5EF4-FFF2-40B4-BE49-F238E27FC236}">
                <a16:creationId xmlns:a16="http://schemas.microsoft.com/office/drawing/2014/main" id="{D21DF138-3DDA-70F7-F771-5ECD1F49CC56}"/>
              </a:ext>
            </a:extLst>
          </p:cNvPr>
          <p:cNvSpPr>
            <a:spLocks noGrp="1"/>
          </p:cNvSpPr>
          <p:nvPr>
            <p:ph type="body" sz="quarter" idx="11"/>
          </p:nvPr>
        </p:nvSpPr>
        <p:spPr/>
        <p:txBody>
          <a:bodyPr>
            <a:normAutofit/>
          </a:bodyPr>
          <a:lstStyle/>
          <a:p>
            <a:r>
              <a:rPr lang="en-GB" dirty="0" err="1">
                <a:solidFill>
                  <a:srgbClr val="000000"/>
                </a:solidFill>
                <a:effectLst/>
                <a:latin typeface="SimSun" panose="02010600030101010101" pitchFamily="2" charset="-122"/>
                <a:cs typeface="Times New Roman" panose="02020603050405020304" pitchFamily="18" charset="0"/>
              </a:rPr>
              <a:t>روح</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قدوست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بریز</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کسانی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گناهان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خود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مرده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بودند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مسح</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رستاخیز</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کنند</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حیاتی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تازه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دریافت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کنند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خانواده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کلیسایی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خود</a:t>
            </a:r>
            <a:br>
              <a:rPr lang="en-GB" dirty="0">
                <a:solidFill>
                  <a:srgbClr val="000000"/>
                </a:solidFill>
                <a:effectLst/>
                <a:latin typeface="SimSun" panose="02010600030101010101" pitchFamily="2" charset="-122"/>
                <a:cs typeface="Times New Roman" panose="02020603050405020304" pitchFamily="18" charset="0"/>
              </a:rPr>
            </a:br>
            <a:r>
              <a:rPr lang="en-GB" dirty="0" err="1">
                <a:solidFill>
                  <a:srgbClr val="000000"/>
                </a:solidFill>
                <a:effectLst/>
                <a:latin typeface="SimSun" panose="02010600030101010101" pitchFamily="2" charset="-122"/>
                <a:cs typeface="Times New Roman" panose="02020603050405020304" pitchFamily="18" charset="0"/>
              </a:rPr>
              <a:t>ما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این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نام</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خداوند</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پادشاهمان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مسیح</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میطلبیم</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آمین</a:t>
            </a:r>
            <a:endParaRPr lang="en-GB" dirty="0"/>
          </a:p>
        </p:txBody>
      </p:sp>
    </p:spTree>
    <p:extLst>
      <p:ext uri="{BB962C8B-B14F-4D97-AF65-F5344CB8AC3E}">
        <p14:creationId xmlns:p14="http://schemas.microsoft.com/office/powerpoint/2010/main" val="39996798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A3CAE-078F-E2E6-B006-8739DF5B5053}"/>
              </a:ext>
            </a:extLst>
          </p:cNvPr>
          <p:cNvSpPr>
            <a:spLocks noGrp="1"/>
          </p:cNvSpPr>
          <p:nvPr>
            <p:ph type="ctrTitle"/>
          </p:nvPr>
        </p:nvSpPr>
        <p:spPr>
          <a:prstGeom prst="rect">
            <a:avLst/>
          </a:prstGeom>
        </p:spPr>
        <p:txBody>
          <a:bodyPr>
            <a:normAutofit fontScale="90000"/>
          </a:bodyPr>
          <a:lstStyle/>
          <a:p>
            <a:r>
              <a:rPr lang="en-GB" dirty="0"/>
              <a:t>Hymn</a:t>
            </a:r>
          </a:p>
        </p:txBody>
      </p:sp>
      <p:sp>
        <p:nvSpPr>
          <p:cNvPr id="6" name="Subtitle 5">
            <a:extLst>
              <a:ext uri="{FF2B5EF4-FFF2-40B4-BE49-F238E27FC236}">
                <a16:creationId xmlns:a16="http://schemas.microsoft.com/office/drawing/2014/main" id="{14DBBF96-C332-039A-CBD8-F48F895C0DE5}"/>
              </a:ext>
            </a:extLst>
          </p:cNvPr>
          <p:cNvSpPr>
            <a:spLocks noGrp="1"/>
          </p:cNvSpPr>
          <p:nvPr>
            <p:ph type="subTitle" idx="1"/>
          </p:nvPr>
        </p:nvSpPr>
        <p:spPr/>
        <p:txBody>
          <a:bodyPr>
            <a:normAutofit fontScale="77500" lnSpcReduction="20000"/>
          </a:bodyPr>
          <a:lstStyle/>
          <a:p>
            <a:endParaRPr lang="en-GB"/>
          </a:p>
        </p:txBody>
      </p:sp>
    </p:spTree>
    <p:extLst>
      <p:ext uri="{BB962C8B-B14F-4D97-AF65-F5344CB8AC3E}">
        <p14:creationId xmlns:p14="http://schemas.microsoft.com/office/powerpoint/2010/main" val="14959064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noChangeArrowheads="1"/>
          </p:cNvSpPr>
          <p:nvPr>
            <p:ph type="ctrTitle"/>
          </p:nvPr>
        </p:nvSpPr>
        <p:spPr bwMode="auto">
          <a:xfrm>
            <a:off x="511277" y="2671870"/>
            <a:ext cx="10874478" cy="75713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r>
              <a:rPr lang="en-GB" altLang="en-US" dirty="0"/>
              <a:t>THE AFFIRMATION OF FAITH</a:t>
            </a:r>
          </a:p>
        </p:txBody>
      </p:sp>
    </p:spTree>
    <p:extLst>
      <p:ext uri="{BB962C8B-B14F-4D97-AF65-F5344CB8AC3E}">
        <p14:creationId xmlns:p14="http://schemas.microsoft.com/office/powerpoint/2010/main" val="38511371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A1C0F7F-2C76-3C6E-3E62-298BAE70A1E5}"/>
              </a:ext>
            </a:extLst>
          </p:cNvPr>
          <p:cNvSpPr>
            <a:spLocks noGrp="1"/>
          </p:cNvSpPr>
          <p:nvPr>
            <p:ph type="body" sz="quarter" idx="10"/>
          </p:nvPr>
        </p:nvSpPr>
        <p:spPr/>
        <p:txBody>
          <a:bodyPr/>
          <a:lstStyle/>
          <a:p>
            <a:r>
              <a:rPr lang="en-US" dirty="0"/>
              <a:t>Do you turn away from evil and all that denies God?</a:t>
            </a:r>
            <a:endParaRPr lang="en-GB" dirty="0"/>
          </a:p>
          <a:p>
            <a:pPr lvl="2"/>
            <a:r>
              <a:rPr lang="en-US" dirty="0"/>
              <a:t>By the grace of God, I do.</a:t>
            </a:r>
            <a:endParaRPr lang="en-GB" dirty="0"/>
          </a:p>
          <a:p>
            <a:endParaRPr lang="en-GB" dirty="0"/>
          </a:p>
        </p:txBody>
      </p:sp>
      <p:sp>
        <p:nvSpPr>
          <p:cNvPr id="3" name="Text Placeholder 2">
            <a:extLst>
              <a:ext uri="{FF2B5EF4-FFF2-40B4-BE49-F238E27FC236}">
                <a16:creationId xmlns:a16="http://schemas.microsoft.com/office/drawing/2014/main" id="{1CBE9038-AF67-EF4E-86FB-20FE21135217}"/>
              </a:ext>
            </a:extLst>
          </p:cNvPr>
          <p:cNvSpPr>
            <a:spLocks noGrp="1"/>
          </p:cNvSpPr>
          <p:nvPr>
            <p:ph type="body" sz="quarter" idx="11"/>
          </p:nvPr>
        </p:nvSpPr>
        <p:spPr/>
        <p:txBody>
          <a:bodyPr>
            <a:normAutofit/>
          </a:bodyPr>
          <a:lstStyle/>
          <a:p>
            <a:r>
              <a:rPr lang="en-GB" dirty="0" err="1">
                <a:solidFill>
                  <a:srgbClr val="000000"/>
                </a:solidFill>
                <a:effectLst/>
                <a:latin typeface="SimSun" panose="02010600030101010101" pitchFamily="2" charset="-122"/>
                <a:cs typeface="Times New Roman" panose="02020603050405020304" pitchFamily="18" charset="0"/>
              </a:rPr>
              <a:t>آیا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از</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شریر</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تمام</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چیزهایی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خداوند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می‌کند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دوری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میکنی</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روی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میگردانی</a:t>
            </a:r>
            <a:r>
              <a:rPr lang="en-GB" dirty="0">
                <a:solidFill>
                  <a:srgbClr val="000000"/>
                </a:solidFill>
                <a:effectLst/>
                <a:latin typeface="SimSun" panose="02010600030101010101" pitchFamily="2" charset="-122"/>
                <a:cs typeface="Times New Roman" panose="02020603050405020304" pitchFamily="18" charset="0"/>
              </a:rPr>
              <a:t>؟</a:t>
            </a:r>
            <a:br>
              <a:rPr lang="en-GB" dirty="0">
                <a:solidFill>
                  <a:srgbClr val="000000"/>
                </a:solidFill>
                <a:effectLst/>
                <a:latin typeface="SimSun" panose="02010600030101010101" pitchFamily="2" charset="-122"/>
                <a:cs typeface="Times New Roman" panose="02020603050405020304" pitchFamily="18" charset="0"/>
              </a:rPr>
            </a:br>
            <a:r>
              <a:rPr lang="en-GB" dirty="0" err="1">
                <a:solidFill>
                  <a:srgbClr val="000000"/>
                </a:solidFill>
                <a:effectLst/>
                <a:latin typeface="SimSun" panose="02010600030101010101" pitchFamily="2" charset="-122"/>
                <a:cs typeface="Times New Roman" panose="02020603050405020304" pitchFamily="18" charset="0"/>
              </a:rPr>
              <a:t>با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فیض</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خداوند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اینکار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انجام</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میدهم</a:t>
            </a:r>
            <a:endParaRPr lang="en-GB" dirty="0"/>
          </a:p>
        </p:txBody>
      </p:sp>
    </p:spTree>
    <p:extLst>
      <p:ext uri="{BB962C8B-B14F-4D97-AF65-F5344CB8AC3E}">
        <p14:creationId xmlns:p14="http://schemas.microsoft.com/office/powerpoint/2010/main" val="11787915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7480302-A7F4-7B66-1AE9-C2E404C2FA01}"/>
              </a:ext>
            </a:extLst>
          </p:cNvPr>
          <p:cNvSpPr>
            <a:spLocks noGrp="1"/>
          </p:cNvSpPr>
          <p:nvPr>
            <p:ph type="body" sz="quarter" idx="10"/>
          </p:nvPr>
        </p:nvSpPr>
        <p:spPr/>
        <p:txBody>
          <a:bodyPr/>
          <a:lstStyle/>
          <a:p>
            <a:r>
              <a:rPr lang="en-US" dirty="0"/>
              <a:t>Do you turn to God, trusting in Jesus Christ as Lord and </a:t>
            </a:r>
            <a:r>
              <a:rPr lang="en-GB" dirty="0"/>
              <a:t>Saviour</a:t>
            </a:r>
            <a:r>
              <a:rPr lang="en-US" dirty="0"/>
              <a:t>, and in the Holy Spirit as Helper and Guide?</a:t>
            </a:r>
            <a:endParaRPr lang="en-GB" dirty="0"/>
          </a:p>
          <a:p>
            <a:pPr lvl="2"/>
            <a:r>
              <a:rPr lang="en-US" dirty="0"/>
              <a:t>By the grace of God, I do.</a:t>
            </a:r>
            <a:endParaRPr lang="en-GB" dirty="0"/>
          </a:p>
          <a:p>
            <a:endParaRPr lang="en-GB" dirty="0"/>
          </a:p>
        </p:txBody>
      </p:sp>
      <p:sp>
        <p:nvSpPr>
          <p:cNvPr id="3" name="Text Placeholder 2">
            <a:extLst>
              <a:ext uri="{FF2B5EF4-FFF2-40B4-BE49-F238E27FC236}">
                <a16:creationId xmlns:a16="http://schemas.microsoft.com/office/drawing/2014/main" id="{D6407165-A779-C69A-D570-536AC86E0E74}"/>
              </a:ext>
            </a:extLst>
          </p:cNvPr>
          <p:cNvSpPr>
            <a:spLocks noGrp="1"/>
          </p:cNvSpPr>
          <p:nvPr>
            <p:ph type="body" sz="quarter" idx="11"/>
          </p:nvPr>
        </p:nvSpPr>
        <p:spPr/>
        <p:txBody>
          <a:bodyPr>
            <a:normAutofit/>
          </a:bodyPr>
          <a:lstStyle/>
          <a:p>
            <a:r>
              <a:rPr lang="en-GB" dirty="0" err="1">
                <a:solidFill>
                  <a:srgbClr val="000000"/>
                </a:solidFill>
                <a:effectLst/>
                <a:latin typeface="SimSun" panose="02010600030101010101" pitchFamily="2" charset="-122"/>
                <a:cs typeface="Times New Roman" panose="02020603050405020304" pitchFamily="18" charset="0"/>
              </a:rPr>
              <a:t>آیا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سمت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خداوند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بازگشت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میکنی</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به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عیسی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مسیح</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اعتماد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داری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عنوان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خداوند</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نجات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دهنده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خود</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به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روح</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القدس</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عنوان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یاری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دهنده</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راهنما</a:t>
            </a:r>
            <a:br>
              <a:rPr lang="en-GB" dirty="0">
                <a:solidFill>
                  <a:srgbClr val="000000"/>
                </a:solidFill>
                <a:effectLst/>
                <a:latin typeface="SimSun" panose="02010600030101010101" pitchFamily="2" charset="-122"/>
                <a:cs typeface="Times New Roman" panose="02020603050405020304" pitchFamily="18" charset="0"/>
              </a:rPr>
            </a:br>
            <a:r>
              <a:rPr lang="en-GB" dirty="0" err="1">
                <a:solidFill>
                  <a:srgbClr val="000000"/>
                </a:solidFill>
                <a:effectLst/>
                <a:latin typeface="SimSun" panose="02010600030101010101" pitchFamily="2" charset="-122"/>
                <a:cs typeface="Times New Roman" panose="02020603050405020304" pitchFamily="18" charset="0"/>
              </a:rPr>
              <a:t>با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فیض</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خداوند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می‌توانم</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انجام</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دهم</a:t>
            </a:r>
            <a:endParaRPr lang="en-GB" dirty="0"/>
          </a:p>
        </p:txBody>
      </p:sp>
    </p:spTree>
    <p:extLst>
      <p:ext uri="{BB962C8B-B14F-4D97-AF65-F5344CB8AC3E}">
        <p14:creationId xmlns:p14="http://schemas.microsoft.com/office/powerpoint/2010/main" val="36822523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A52F2E3-3CA2-518A-322C-26222B7F307F}"/>
              </a:ext>
            </a:extLst>
          </p:cNvPr>
          <p:cNvSpPr>
            <a:spLocks noGrp="1"/>
          </p:cNvSpPr>
          <p:nvPr>
            <p:ph type="body" sz="quarter" idx="10"/>
          </p:nvPr>
        </p:nvSpPr>
        <p:spPr>
          <a:xfrm>
            <a:off x="6390000" y="540000"/>
            <a:ext cx="5670000" cy="5040000"/>
          </a:xfrm>
        </p:spPr>
        <p:txBody>
          <a:bodyPr/>
          <a:lstStyle/>
          <a:p>
            <a:r>
              <a:rPr lang="en-US" dirty="0"/>
              <a:t>Do you believe and trust in God the Father?</a:t>
            </a:r>
          </a:p>
          <a:p>
            <a:pPr lvl="3"/>
            <a:r>
              <a:rPr lang="en-US" dirty="0"/>
              <a:t>I believe in God, the Father almighty, creator of heaven and earth.</a:t>
            </a:r>
          </a:p>
          <a:p>
            <a:endParaRPr lang="en-GB" dirty="0"/>
          </a:p>
          <a:p>
            <a:endParaRPr lang="en-GB" dirty="0"/>
          </a:p>
        </p:txBody>
      </p:sp>
      <p:sp>
        <p:nvSpPr>
          <p:cNvPr id="11" name="Text Placeholder 10">
            <a:extLst>
              <a:ext uri="{FF2B5EF4-FFF2-40B4-BE49-F238E27FC236}">
                <a16:creationId xmlns:a16="http://schemas.microsoft.com/office/drawing/2014/main" id="{05DD53A0-2CED-F5EC-6BC0-2D3C0D6EB1B3}"/>
              </a:ext>
            </a:extLst>
          </p:cNvPr>
          <p:cNvSpPr>
            <a:spLocks noGrp="1"/>
          </p:cNvSpPr>
          <p:nvPr>
            <p:ph type="body" sz="quarter" idx="11"/>
          </p:nvPr>
        </p:nvSpPr>
        <p:spPr/>
        <p:txBody>
          <a:bodyPr>
            <a:normAutofit/>
          </a:bodyPr>
          <a:lstStyle/>
          <a:p>
            <a:r>
              <a:rPr lang="en-GB" dirty="0" err="1">
                <a:solidFill>
                  <a:srgbClr val="000000"/>
                </a:solidFill>
                <a:effectLst/>
                <a:latin typeface="SimSun" panose="02010600030101010101" pitchFamily="2" charset="-122"/>
                <a:cs typeface="Times New Roman" panose="02020603050405020304" pitchFamily="18" charset="0"/>
              </a:rPr>
              <a:t>آیا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خداوند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پدر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ایمان</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اعتماد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داری</a:t>
            </a:r>
            <a:r>
              <a:rPr lang="en-GB" dirty="0">
                <a:solidFill>
                  <a:srgbClr val="000000"/>
                </a:solidFill>
                <a:effectLst/>
                <a:latin typeface="SimSun" panose="02010600030101010101" pitchFamily="2" charset="-122"/>
                <a:cs typeface="Times New Roman" panose="02020603050405020304" pitchFamily="18" charset="0"/>
              </a:rPr>
              <a:t>؟</a:t>
            </a:r>
            <a:br>
              <a:rPr lang="en-GB" dirty="0">
                <a:solidFill>
                  <a:srgbClr val="000000"/>
                </a:solidFill>
                <a:effectLst/>
                <a:latin typeface="SimSun" panose="02010600030101010101" pitchFamily="2" charset="-122"/>
                <a:cs typeface="Times New Roman" panose="02020603050405020304" pitchFamily="18" charset="0"/>
              </a:rPr>
            </a:br>
            <a:r>
              <a:rPr lang="en-GB" dirty="0" err="1">
                <a:solidFill>
                  <a:srgbClr val="000000"/>
                </a:solidFill>
                <a:effectLst/>
                <a:latin typeface="SimSun" panose="02010600030101010101" pitchFamily="2" charset="-122"/>
                <a:cs typeface="Times New Roman" panose="02020603050405020304" pitchFamily="18" charset="0"/>
              </a:rPr>
              <a:t>به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خداوند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متعال</a:t>
            </a:r>
            <a:r>
              <a:rPr lang="en-GB" dirty="0">
                <a:solidFill>
                  <a:srgbClr val="000000"/>
                </a:solidFill>
                <a:effectLst/>
                <a:latin typeface="SimSun" panose="02010600030101010101" pitchFamily="2" charset="-122"/>
                <a:cs typeface="Times New Roman" panose="02020603050405020304" pitchFamily="18" charset="0"/>
              </a:rPr>
              <a:t> ، </a:t>
            </a:r>
            <a:r>
              <a:rPr lang="en-GB" dirty="0" err="1">
                <a:solidFill>
                  <a:srgbClr val="000000"/>
                </a:solidFill>
                <a:effectLst/>
                <a:latin typeface="SimSun" panose="02010600030101010101" pitchFamily="2" charset="-122"/>
                <a:cs typeface="Times New Roman" panose="02020603050405020304" pitchFamily="18" charset="0"/>
              </a:rPr>
              <a:t>آفریننده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زمین</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آسمان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ایمان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دارم</a:t>
            </a:r>
            <a:endParaRPr lang="en-GB" dirty="0"/>
          </a:p>
        </p:txBody>
      </p:sp>
    </p:spTree>
    <p:extLst>
      <p:ext uri="{BB962C8B-B14F-4D97-AF65-F5344CB8AC3E}">
        <p14:creationId xmlns:p14="http://schemas.microsoft.com/office/powerpoint/2010/main" val="34205042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7986D42-0F3B-F349-18C0-37EEA9267F7B}"/>
              </a:ext>
            </a:extLst>
          </p:cNvPr>
          <p:cNvSpPr>
            <a:spLocks noGrp="1"/>
          </p:cNvSpPr>
          <p:nvPr>
            <p:ph type="body" sz="quarter" idx="10"/>
          </p:nvPr>
        </p:nvSpPr>
        <p:spPr>
          <a:xfrm>
            <a:off x="6390000" y="540000"/>
            <a:ext cx="5670000" cy="5040000"/>
          </a:xfrm>
        </p:spPr>
        <p:txBody>
          <a:bodyPr/>
          <a:lstStyle/>
          <a:p>
            <a:r>
              <a:rPr lang="en-US" dirty="0"/>
              <a:t>Do you believe and trust in God the Son?</a:t>
            </a:r>
            <a:endParaRPr lang="en-GB" dirty="0"/>
          </a:p>
          <a:p>
            <a:pPr lvl="3"/>
            <a:r>
              <a:rPr lang="en-US" dirty="0"/>
              <a:t>I believe in Jesus Christ,</a:t>
            </a:r>
            <a:br>
              <a:rPr lang="en-US" dirty="0"/>
            </a:br>
            <a:r>
              <a:rPr lang="en-US" dirty="0"/>
              <a:t>God’s only Son, our Lord,</a:t>
            </a:r>
            <a:br>
              <a:rPr lang="en-US" dirty="0"/>
            </a:br>
            <a:r>
              <a:rPr lang="en-US" dirty="0"/>
              <a:t>who was conceived by the Holy Spirit, </a:t>
            </a:r>
            <a:br>
              <a:rPr lang="en-US" dirty="0"/>
            </a:br>
            <a:r>
              <a:rPr lang="en-US" dirty="0"/>
              <a:t>born of the Virgin Mary,</a:t>
            </a:r>
            <a:endParaRPr lang="en-GB" dirty="0"/>
          </a:p>
        </p:txBody>
      </p:sp>
      <p:sp>
        <p:nvSpPr>
          <p:cNvPr id="5" name="Text Placeholder 4">
            <a:extLst>
              <a:ext uri="{FF2B5EF4-FFF2-40B4-BE49-F238E27FC236}">
                <a16:creationId xmlns:a16="http://schemas.microsoft.com/office/drawing/2014/main" id="{CF9C2FD1-2DB5-F14F-C268-85281923FE6E}"/>
              </a:ext>
            </a:extLst>
          </p:cNvPr>
          <p:cNvSpPr>
            <a:spLocks noGrp="1"/>
          </p:cNvSpPr>
          <p:nvPr>
            <p:ph type="body" sz="quarter" idx="11"/>
          </p:nvPr>
        </p:nvSpPr>
        <p:spPr/>
        <p:txBody>
          <a:bodyPr>
            <a:normAutofit/>
          </a:bodyPr>
          <a:lstStyle/>
          <a:p>
            <a:r>
              <a:rPr lang="en-GB" dirty="0" err="1">
                <a:solidFill>
                  <a:srgbClr val="000000"/>
                </a:solidFill>
                <a:effectLst/>
                <a:latin typeface="SimSun" panose="02010600030101010101" pitchFamily="2" charset="-122"/>
                <a:cs typeface="Times New Roman" panose="02020603050405020304" pitchFamily="18" charset="0"/>
              </a:rPr>
              <a:t>آیا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پسر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خداوند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اعتماد</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ایمان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داری</a:t>
            </a:r>
            <a:r>
              <a:rPr lang="en-GB" dirty="0">
                <a:solidFill>
                  <a:srgbClr val="000000"/>
                </a:solidFill>
                <a:effectLst/>
                <a:latin typeface="SimSun" panose="02010600030101010101" pitchFamily="2" charset="-122"/>
                <a:cs typeface="Times New Roman" panose="02020603050405020304" pitchFamily="18" charset="0"/>
              </a:rPr>
              <a:t>؟</a:t>
            </a:r>
            <a:br>
              <a:rPr lang="en-GB" dirty="0">
                <a:solidFill>
                  <a:srgbClr val="000000"/>
                </a:solidFill>
                <a:effectLst/>
                <a:latin typeface="SimSun" panose="02010600030101010101" pitchFamily="2" charset="-122"/>
                <a:cs typeface="Times New Roman" panose="02020603050405020304" pitchFamily="18" charset="0"/>
              </a:rPr>
            </a:br>
            <a:r>
              <a:rPr lang="en-GB" dirty="0" err="1">
                <a:solidFill>
                  <a:srgbClr val="000000"/>
                </a:solidFill>
                <a:effectLst/>
                <a:latin typeface="SimSun" panose="02010600030101010101" pitchFamily="2" charset="-122"/>
                <a:cs typeface="Times New Roman" panose="02020603050405020304" pitchFamily="18" charset="0"/>
              </a:rPr>
              <a:t>من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عیسی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مسیح</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یگانه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پسر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خداوند</a:t>
            </a:r>
            <a:r>
              <a:rPr lang="en-GB" dirty="0">
                <a:solidFill>
                  <a:srgbClr val="000000"/>
                </a:solidFill>
                <a:effectLst/>
                <a:latin typeface="SimSun" panose="02010600030101010101" pitchFamily="2" charset="-122"/>
                <a:cs typeface="Times New Roman" panose="02020603050405020304" pitchFamily="18" charset="0"/>
              </a:rPr>
              <a:t> ، </a:t>
            </a:r>
            <a:r>
              <a:rPr lang="en-GB" dirty="0" err="1">
                <a:solidFill>
                  <a:srgbClr val="000000"/>
                </a:solidFill>
                <a:effectLst/>
                <a:latin typeface="SimSun" panose="02010600030101010101" pitchFamily="2" charset="-122"/>
                <a:cs typeface="Times New Roman" panose="02020603050405020304" pitchFamily="18" charset="0"/>
              </a:rPr>
              <a:t>خداوندم</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ایمان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دارم</a:t>
            </a:r>
            <a:r>
              <a:rPr lang="en-GB" dirty="0">
                <a:solidFill>
                  <a:srgbClr val="000000"/>
                </a:solidFill>
                <a:effectLst/>
                <a:latin typeface="SimSun" panose="02010600030101010101" pitchFamily="2" charset="-122"/>
                <a:cs typeface="Times New Roman" panose="02020603050405020304" pitchFamily="18" charset="0"/>
              </a:rPr>
              <a:t> ، </a:t>
            </a:r>
            <a:r>
              <a:rPr lang="en-GB" dirty="0" err="1">
                <a:solidFill>
                  <a:srgbClr val="000000"/>
                </a:solidFill>
                <a:effectLst/>
                <a:latin typeface="SimSun" panose="02010600030101010101" pitchFamily="2" charset="-122"/>
                <a:cs typeface="Times New Roman" panose="02020603050405020304" pitchFamily="18" charset="0"/>
              </a:rPr>
              <a:t>او</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توسط</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روح</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القدس</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از</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مریم</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باکره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بدنیا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آمد</a:t>
            </a:r>
            <a:r>
              <a:rPr lang="en-GB" dirty="0">
                <a:solidFill>
                  <a:srgbClr val="000000"/>
                </a:solidFill>
                <a:effectLst/>
                <a:latin typeface="SimSun" panose="02010600030101010101" pitchFamily="2" charset="-122"/>
                <a:cs typeface="Times New Roman" panose="02020603050405020304" pitchFamily="18" charset="0"/>
              </a:rPr>
              <a:t> </a:t>
            </a:r>
            <a:endParaRPr lang="en-GB" dirty="0"/>
          </a:p>
        </p:txBody>
      </p:sp>
    </p:spTree>
    <p:extLst>
      <p:ext uri="{BB962C8B-B14F-4D97-AF65-F5344CB8AC3E}">
        <p14:creationId xmlns:p14="http://schemas.microsoft.com/office/powerpoint/2010/main" val="30102746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633FDD-74A7-BBC2-C85A-B0D79AE059CC}"/>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B6D8ACDE-C5AF-202A-7EDD-0AC61D3B5948}"/>
              </a:ext>
            </a:extLst>
          </p:cNvPr>
          <p:cNvSpPr>
            <a:spLocks noGrp="1"/>
          </p:cNvSpPr>
          <p:nvPr>
            <p:ph type="body" sz="quarter" idx="10"/>
          </p:nvPr>
        </p:nvSpPr>
        <p:spPr>
          <a:xfrm>
            <a:off x="6390000" y="540000"/>
            <a:ext cx="5670000" cy="5040000"/>
          </a:xfrm>
        </p:spPr>
        <p:txBody>
          <a:bodyPr/>
          <a:lstStyle/>
          <a:p>
            <a:pPr lvl="3"/>
            <a:r>
              <a:rPr lang="en-US" dirty="0"/>
              <a:t>suffered under Pontius Pilate,</a:t>
            </a:r>
            <a:br>
              <a:rPr lang="en-US" dirty="0"/>
            </a:br>
            <a:r>
              <a:rPr lang="en-US" dirty="0"/>
              <a:t>was crucified, died, and was buried;</a:t>
            </a:r>
            <a:br>
              <a:rPr lang="en-US" dirty="0"/>
            </a:br>
            <a:r>
              <a:rPr lang="en-US" dirty="0"/>
              <a:t>he descended to the dead.</a:t>
            </a:r>
            <a:endParaRPr lang="en-GB" dirty="0"/>
          </a:p>
          <a:p>
            <a:endParaRPr lang="en-GB" dirty="0"/>
          </a:p>
        </p:txBody>
      </p:sp>
      <p:sp>
        <p:nvSpPr>
          <p:cNvPr id="5" name="Text Placeholder 4">
            <a:extLst>
              <a:ext uri="{FF2B5EF4-FFF2-40B4-BE49-F238E27FC236}">
                <a16:creationId xmlns:a16="http://schemas.microsoft.com/office/drawing/2014/main" id="{1B6A6AA7-2801-E867-FDA9-B9EC43F9C806}"/>
              </a:ext>
            </a:extLst>
          </p:cNvPr>
          <p:cNvSpPr>
            <a:spLocks noGrp="1"/>
          </p:cNvSpPr>
          <p:nvPr>
            <p:ph type="body" sz="quarter" idx="11"/>
          </p:nvPr>
        </p:nvSpPr>
        <p:spPr/>
        <p:txBody>
          <a:bodyPr>
            <a:normAutofit/>
          </a:bodyPr>
          <a:lstStyle/>
          <a:p>
            <a:r>
              <a:rPr lang="en-GB" dirty="0" err="1">
                <a:solidFill>
                  <a:srgbClr val="000000"/>
                </a:solidFill>
                <a:effectLst/>
                <a:latin typeface="SimSun" panose="02010600030101010101" pitchFamily="2" charset="-122"/>
                <a:cs typeface="Times New Roman" panose="02020603050405020304" pitchFamily="18" charset="0"/>
              </a:rPr>
              <a:t>در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زمان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فرماندهی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پیلاطوس</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زجر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کشید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شکنجه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شد</a:t>
            </a:r>
            <a:r>
              <a:rPr lang="en-GB" dirty="0">
                <a:solidFill>
                  <a:srgbClr val="000000"/>
                </a:solidFill>
                <a:effectLst/>
                <a:latin typeface="SimSun" panose="02010600030101010101" pitchFamily="2" charset="-122"/>
                <a:cs typeface="Times New Roman" panose="02020603050405020304" pitchFamily="18" charset="0"/>
              </a:rPr>
              <a:t> ، </a:t>
            </a:r>
            <a:r>
              <a:rPr lang="en-GB" dirty="0" err="1">
                <a:solidFill>
                  <a:srgbClr val="000000"/>
                </a:solidFill>
                <a:effectLst/>
                <a:latin typeface="SimSun" panose="02010600030101010101" pitchFamily="2" charset="-122"/>
                <a:cs typeface="Times New Roman" panose="02020603050405020304" pitchFamily="18" charset="0"/>
              </a:rPr>
              <a:t>مصلوب</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شد</a:t>
            </a:r>
            <a:r>
              <a:rPr lang="en-GB" dirty="0">
                <a:solidFill>
                  <a:srgbClr val="000000"/>
                </a:solidFill>
                <a:effectLst/>
                <a:latin typeface="SimSun" panose="02010600030101010101" pitchFamily="2" charset="-122"/>
                <a:cs typeface="Times New Roman" panose="02020603050405020304" pitchFamily="18" charset="0"/>
              </a:rPr>
              <a:t> ، </a:t>
            </a:r>
            <a:r>
              <a:rPr lang="en-GB" dirty="0" err="1">
                <a:solidFill>
                  <a:srgbClr val="000000"/>
                </a:solidFill>
                <a:effectLst/>
                <a:latin typeface="SimSun" panose="02010600030101010101" pitchFamily="2" charset="-122"/>
                <a:cs typeface="Times New Roman" panose="02020603050405020304" pitchFamily="18" charset="0"/>
              </a:rPr>
              <a:t>جان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داد</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در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قبر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گذاشته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شد</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به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مرگ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تسلیم</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شد</a:t>
            </a:r>
            <a:endParaRPr lang="en-GB" dirty="0"/>
          </a:p>
        </p:txBody>
      </p:sp>
    </p:spTree>
    <p:extLst>
      <p:ext uri="{BB962C8B-B14F-4D97-AF65-F5344CB8AC3E}">
        <p14:creationId xmlns:p14="http://schemas.microsoft.com/office/powerpoint/2010/main" val="955138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noChangeArrowheads="1"/>
          </p:cNvSpPr>
          <p:nvPr>
            <p:ph type="ctrTitle"/>
          </p:nvPr>
        </p:nvSpPr>
        <p:spPr bwMode="auto">
          <a:xfrm>
            <a:off x="511277" y="2671870"/>
            <a:ext cx="10874478" cy="75713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r>
              <a:rPr lang="en-GB" altLang="en-US" dirty="0"/>
              <a:t>THE DECLARATION</a:t>
            </a:r>
          </a:p>
        </p:txBody>
      </p:sp>
    </p:spTree>
    <p:extLst>
      <p:ext uri="{BB962C8B-B14F-4D97-AF65-F5344CB8AC3E}">
        <p14:creationId xmlns:p14="http://schemas.microsoft.com/office/powerpoint/2010/main" val="38086791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183B86-33DC-6407-A541-3CF2BE6DD148}"/>
              </a:ext>
            </a:extLst>
          </p:cNvPr>
          <p:cNvSpPr>
            <a:spLocks noGrp="1"/>
          </p:cNvSpPr>
          <p:nvPr>
            <p:ph type="body" sz="quarter" idx="10"/>
          </p:nvPr>
        </p:nvSpPr>
        <p:spPr>
          <a:xfrm>
            <a:off x="6390000" y="540000"/>
            <a:ext cx="5670000" cy="5040000"/>
          </a:xfrm>
        </p:spPr>
        <p:txBody>
          <a:bodyPr/>
          <a:lstStyle/>
          <a:p>
            <a:pPr lvl="3"/>
            <a:r>
              <a:rPr lang="en-US" dirty="0"/>
              <a:t>On the third day he rose again;</a:t>
            </a:r>
            <a:br>
              <a:rPr lang="en-US" dirty="0"/>
            </a:br>
            <a:r>
              <a:rPr lang="en-US" dirty="0"/>
              <a:t>he ascended into heaven,</a:t>
            </a:r>
            <a:br>
              <a:rPr lang="en-US" dirty="0"/>
            </a:br>
            <a:r>
              <a:rPr lang="en-US" dirty="0"/>
              <a:t>he is seated at the right hand of the Father,</a:t>
            </a:r>
            <a:br>
              <a:rPr lang="en-US" dirty="0"/>
            </a:br>
            <a:r>
              <a:rPr lang="en-US" dirty="0"/>
              <a:t>and he will come again to judge the living and the dead.</a:t>
            </a:r>
            <a:endParaRPr lang="en-GB" dirty="0"/>
          </a:p>
          <a:p>
            <a:endParaRPr lang="en-GB" dirty="0"/>
          </a:p>
        </p:txBody>
      </p:sp>
      <p:sp>
        <p:nvSpPr>
          <p:cNvPr id="5" name="Text Placeholder 4">
            <a:extLst>
              <a:ext uri="{FF2B5EF4-FFF2-40B4-BE49-F238E27FC236}">
                <a16:creationId xmlns:a16="http://schemas.microsoft.com/office/drawing/2014/main" id="{48380F08-21D4-AA52-A54A-BDBE5CE33B32}"/>
              </a:ext>
            </a:extLst>
          </p:cNvPr>
          <p:cNvSpPr>
            <a:spLocks noGrp="1"/>
          </p:cNvSpPr>
          <p:nvPr>
            <p:ph type="body" sz="quarter" idx="11"/>
          </p:nvPr>
        </p:nvSpPr>
        <p:spPr/>
        <p:txBody>
          <a:bodyPr>
            <a:normAutofit/>
          </a:bodyPr>
          <a:lstStyle/>
          <a:p>
            <a:r>
              <a:rPr lang="en-GB" dirty="0" err="1">
                <a:solidFill>
                  <a:srgbClr val="000000"/>
                </a:solidFill>
                <a:effectLst/>
                <a:latin typeface="SimSun" panose="02010600030101010101" pitchFamily="2" charset="-122"/>
                <a:cs typeface="Times New Roman" panose="02020603050405020304" pitchFamily="18" charset="0"/>
              </a:rPr>
              <a:t>در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روز</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سوم</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از</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مرگ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برخاست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آسمان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صعود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کرد</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در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دست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راست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پدر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نشسته</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یک</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روز</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دوباره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این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جهان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باز</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خواهد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گشت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مردگان</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زندگان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داوری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کند</a:t>
            </a:r>
            <a:r>
              <a:rPr lang="en-GB" dirty="0">
                <a:solidFill>
                  <a:srgbClr val="000000"/>
                </a:solidFill>
                <a:effectLst/>
                <a:latin typeface="SimSun" panose="02010600030101010101" pitchFamily="2" charset="-122"/>
                <a:cs typeface="Times New Roman" panose="02020603050405020304" pitchFamily="18" charset="0"/>
              </a:rPr>
              <a:t> </a:t>
            </a:r>
            <a:endParaRPr lang="en-GB" dirty="0"/>
          </a:p>
        </p:txBody>
      </p:sp>
    </p:spTree>
    <p:extLst>
      <p:ext uri="{BB962C8B-B14F-4D97-AF65-F5344CB8AC3E}">
        <p14:creationId xmlns:p14="http://schemas.microsoft.com/office/powerpoint/2010/main" val="9117872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7F0C45F-9C82-9CDE-B1A2-9B54D5770043}"/>
              </a:ext>
            </a:extLst>
          </p:cNvPr>
          <p:cNvSpPr>
            <a:spLocks noGrp="1"/>
          </p:cNvSpPr>
          <p:nvPr>
            <p:ph type="body" sz="quarter" idx="10"/>
          </p:nvPr>
        </p:nvSpPr>
        <p:spPr>
          <a:xfrm>
            <a:off x="6390000" y="540000"/>
            <a:ext cx="5670000" cy="5040000"/>
          </a:xfrm>
        </p:spPr>
        <p:txBody>
          <a:bodyPr>
            <a:noAutofit/>
          </a:bodyPr>
          <a:lstStyle/>
          <a:p>
            <a:r>
              <a:rPr lang="en-US" dirty="0"/>
              <a:t>Do you believe and trust in God the Holy Spirit?</a:t>
            </a:r>
          </a:p>
          <a:p>
            <a:pPr lvl="3"/>
            <a:r>
              <a:rPr lang="en-US" dirty="0"/>
              <a:t>I believe in the Holy Spirit,</a:t>
            </a:r>
            <a:br>
              <a:rPr lang="en-US" dirty="0"/>
            </a:br>
            <a:r>
              <a:rPr lang="en-US" dirty="0"/>
              <a:t>the holy catholic Church, </a:t>
            </a:r>
            <a:br>
              <a:rPr lang="en-US" dirty="0"/>
            </a:br>
            <a:r>
              <a:rPr lang="en-US" dirty="0"/>
              <a:t>the communion of saints, the forgiveness of sins,</a:t>
            </a:r>
            <a:br>
              <a:rPr lang="en-US" dirty="0"/>
            </a:br>
            <a:r>
              <a:rPr lang="en-US" dirty="0"/>
              <a:t>the resurrection of the body, </a:t>
            </a:r>
            <a:br>
              <a:rPr lang="en-US" dirty="0"/>
            </a:br>
            <a:r>
              <a:rPr lang="en-US" dirty="0"/>
              <a:t>and the life everlasting. Amen.</a:t>
            </a:r>
            <a:endParaRPr lang="en-GB" dirty="0"/>
          </a:p>
          <a:p>
            <a:pPr lvl="3"/>
            <a:r>
              <a:rPr lang="en-US" dirty="0"/>
              <a:t> </a:t>
            </a:r>
          </a:p>
          <a:p>
            <a:endParaRPr lang="en-GB" dirty="0"/>
          </a:p>
        </p:txBody>
      </p:sp>
      <p:sp>
        <p:nvSpPr>
          <p:cNvPr id="11" name="Text Placeholder 10">
            <a:extLst>
              <a:ext uri="{FF2B5EF4-FFF2-40B4-BE49-F238E27FC236}">
                <a16:creationId xmlns:a16="http://schemas.microsoft.com/office/drawing/2014/main" id="{E6487DC9-3D17-6E05-9DC0-F3F57E1EBEB4}"/>
              </a:ext>
            </a:extLst>
          </p:cNvPr>
          <p:cNvSpPr>
            <a:spLocks noGrp="1"/>
          </p:cNvSpPr>
          <p:nvPr>
            <p:ph type="body" sz="quarter" idx="11"/>
          </p:nvPr>
        </p:nvSpPr>
        <p:spPr/>
        <p:txBody>
          <a:bodyPr>
            <a:normAutofit/>
          </a:bodyPr>
          <a:lstStyle/>
          <a:p>
            <a:r>
              <a:rPr lang="en-GB" dirty="0" err="1">
                <a:solidFill>
                  <a:srgbClr val="000000"/>
                </a:solidFill>
                <a:effectLst/>
                <a:latin typeface="SimSun" panose="02010600030101010101" pitchFamily="2" charset="-122"/>
                <a:cs typeface="Times New Roman" panose="02020603050405020304" pitchFamily="18" charset="0"/>
              </a:rPr>
              <a:t>آیا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خداوند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روح</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القدس</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ایمان</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اعتقاد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داری</a:t>
            </a:r>
            <a:r>
              <a:rPr lang="en-GB" dirty="0">
                <a:solidFill>
                  <a:srgbClr val="000000"/>
                </a:solidFill>
                <a:effectLst/>
                <a:latin typeface="SimSun" panose="02010600030101010101" pitchFamily="2" charset="-122"/>
                <a:cs typeface="Times New Roman" panose="02020603050405020304" pitchFamily="18" charset="0"/>
              </a:rPr>
              <a:t>؟</a:t>
            </a:r>
            <a:br>
              <a:rPr lang="en-GB" dirty="0">
                <a:solidFill>
                  <a:srgbClr val="000000"/>
                </a:solidFill>
                <a:effectLst/>
                <a:latin typeface="SimSun" panose="02010600030101010101" pitchFamily="2" charset="-122"/>
                <a:cs typeface="Times New Roman" panose="02020603050405020304" pitchFamily="18" charset="0"/>
              </a:rPr>
            </a:br>
            <a:r>
              <a:rPr lang="en-GB" dirty="0" err="1">
                <a:solidFill>
                  <a:srgbClr val="000000"/>
                </a:solidFill>
                <a:effectLst/>
                <a:latin typeface="SimSun" panose="02010600030101010101" pitchFamily="2" charset="-122"/>
                <a:cs typeface="Times New Roman" panose="02020603050405020304" pitchFamily="18" charset="0"/>
              </a:rPr>
              <a:t>به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روح</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القدس</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ایمان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دارم</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به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کلیسای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متحد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جهانی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جمع</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مقدسین</a:t>
            </a:r>
            <a:r>
              <a:rPr lang="en-GB" dirty="0">
                <a:solidFill>
                  <a:srgbClr val="000000"/>
                </a:solidFill>
                <a:effectLst/>
                <a:latin typeface="SimSun" panose="02010600030101010101" pitchFamily="2" charset="-122"/>
                <a:cs typeface="Times New Roman" panose="02020603050405020304" pitchFamily="18" charset="0"/>
              </a:rPr>
              <a:t> ، </a:t>
            </a:r>
            <a:r>
              <a:rPr lang="en-GB" dirty="0" err="1">
                <a:solidFill>
                  <a:srgbClr val="000000"/>
                </a:solidFill>
                <a:effectLst/>
                <a:latin typeface="SimSun" panose="02010600030101010101" pitchFamily="2" charset="-122"/>
                <a:cs typeface="Times New Roman" panose="02020603050405020304" pitchFamily="18" charset="0"/>
              </a:rPr>
              <a:t>به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بخشش</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گناهان</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به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رستاخیز</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بدن</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حیات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جاویدان</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ابدی</a:t>
            </a:r>
            <a:br>
              <a:rPr lang="en-GB" dirty="0">
                <a:solidFill>
                  <a:srgbClr val="000000"/>
                </a:solidFill>
                <a:effectLst/>
                <a:latin typeface="SimSun" panose="02010600030101010101" pitchFamily="2" charset="-122"/>
                <a:cs typeface="Times New Roman" panose="02020603050405020304" pitchFamily="18" charset="0"/>
              </a:rPr>
            </a:br>
            <a:r>
              <a:rPr lang="en-GB" dirty="0" err="1">
                <a:solidFill>
                  <a:srgbClr val="000000"/>
                </a:solidFill>
                <a:effectLst/>
                <a:latin typeface="SimSun" panose="02010600030101010101" pitchFamily="2" charset="-122"/>
                <a:cs typeface="Times New Roman" panose="02020603050405020304" pitchFamily="18" charset="0"/>
              </a:rPr>
              <a:t>آمین</a:t>
            </a:r>
            <a:r>
              <a:rPr lang="en-GB" dirty="0">
                <a:solidFill>
                  <a:srgbClr val="000000"/>
                </a:solidFill>
                <a:effectLst/>
                <a:latin typeface="SimSun" panose="02010600030101010101" pitchFamily="2" charset="-122"/>
                <a:cs typeface="Times New Roman" panose="02020603050405020304" pitchFamily="18" charset="0"/>
              </a:rPr>
              <a:t> </a:t>
            </a:r>
            <a:endParaRPr lang="en-GB" dirty="0"/>
          </a:p>
        </p:txBody>
      </p:sp>
    </p:spTree>
    <p:extLst>
      <p:ext uri="{BB962C8B-B14F-4D97-AF65-F5344CB8AC3E}">
        <p14:creationId xmlns:p14="http://schemas.microsoft.com/office/powerpoint/2010/main" val="37468660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noChangeArrowheads="1"/>
          </p:cNvSpPr>
          <p:nvPr>
            <p:ph type="ctrTitle"/>
          </p:nvPr>
        </p:nvSpPr>
        <p:spPr bwMode="auto">
          <a:xfrm>
            <a:off x="511277" y="2671870"/>
            <a:ext cx="10874478" cy="75713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r>
              <a:rPr lang="en-GB" altLang="en-US" dirty="0"/>
              <a:t>THE BAPTISM</a:t>
            </a:r>
          </a:p>
        </p:txBody>
      </p:sp>
    </p:spTree>
    <p:extLst>
      <p:ext uri="{BB962C8B-B14F-4D97-AF65-F5344CB8AC3E}">
        <p14:creationId xmlns:p14="http://schemas.microsoft.com/office/powerpoint/2010/main" val="3742558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6F3BF1B-F19F-9A2D-95B5-C84D82A3558C}"/>
              </a:ext>
            </a:extLst>
          </p:cNvPr>
          <p:cNvSpPr>
            <a:spLocks noGrp="1"/>
          </p:cNvSpPr>
          <p:nvPr>
            <p:ph type="body" sz="quarter" idx="10"/>
          </p:nvPr>
        </p:nvSpPr>
        <p:spPr/>
        <p:txBody>
          <a:bodyPr/>
          <a:lstStyle/>
          <a:p>
            <a:r>
              <a:rPr lang="en-US" dirty="0"/>
              <a:t>What is your name?</a:t>
            </a:r>
            <a:endParaRPr lang="en-GB" dirty="0"/>
          </a:p>
          <a:p>
            <a:endParaRPr lang="en-GB" dirty="0"/>
          </a:p>
        </p:txBody>
      </p:sp>
      <p:sp>
        <p:nvSpPr>
          <p:cNvPr id="3" name="Text Placeholder 2">
            <a:extLst>
              <a:ext uri="{FF2B5EF4-FFF2-40B4-BE49-F238E27FC236}">
                <a16:creationId xmlns:a16="http://schemas.microsoft.com/office/drawing/2014/main" id="{FD417DDF-0592-93B7-283F-24FEE4F11240}"/>
              </a:ext>
            </a:extLst>
          </p:cNvPr>
          <p:cNvSpPr>
            <a:spLocks noGrp="1"/>
          </p:cNvSpPr>
          <p:nvPr>
            <p:ph type="body" sz="quarter" idx="11"/>
          </p:nvPr>
        </p:nvSpPr>
        <p:spPr/>
        <p:txBody>
          <a:bodyPr>
            <a:normAutofit/>
          </a:bodyPr>
          <a:lstStyle/>
          <a:p>
            <a:r>
              <a:rPr lang="en-GB" dirty="0" err="1">
                <a:solidFill>
                  <a:srgbClr val="000000"/>
                </a:solidFill>
                <a:effectLst/>
                <a:latin typeface="SimSun" panose="02010600030101010101" pitchFamily="2" charset="-122"/>
                <a:cs typeface="Times New Roman" panose="02020603050405020304" pitchFamily="18" charset="0"/>
              </a:rPr>
              <a:t>اسم</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شما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چیست</a:t>
            </a:r>
            <a:r>
              <a:rPr lang="en-GB" dirty="0">
                <a:solidFill>
                  <a:srgbClr val="000000"/>
                </a:solidFill>
                <a:effectLst/>
                <a:latin typeface="SimSun" panose="02010600030101010101" pitchFamily="2" charset="-122"/>
                <a:cs typeface="Times New Roman" panose="02020603050405020304" pitchFamily="18" charset="0"/>
              </a:rPr>
              <a:t>؟</a:t>
            </a:r>
            <a:endParaRPr lang="en-GB" dirty="0"/>
          </a:p>
        </p:txBody>
      </p:sp>
    </p:spTree>
    <p:extLst>
      <p:ext uri="{BB962C8B-B14F-4D97-AF65-F5344CB8AC3E}">
        <p14:creationId xmlns:p14="http://schemas.microsoft.com/office/powerpoint/2010/main" val="15741426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794E280-A3BD-7651-3A12-59BC8C303EE3}"/>
              </a:ext>
            </a:extLst>
          </p:cNvPr>
          <p:cNvSpPr>
            <a:spLocks noGrp="1"/>
          </p:cNvSpPr>
          <p:nvPr>
            <p:ph type="body" sz="quarter" idx="10"/>
          </p:nvPr>
        </p:nvSpPr>
        <p:spPr>
          <a:xfrm>
            <a:off x="6390000" y="540000"/>
            <a:ext cx="5670000" cy="5040000"/>
          </a:xfrm>
        </p:spPr>
        <p:txBody>
          <a:bodyPr/>
          <a:lstStyle/>
          <a:p>
            <a:r>
              <a:rPr lang="en-US" i="1" dirty="0"/>
              <a:t>N</a:t>
            </a:r>
            <a:r>
              <a:rPr lang="en-US" dirty="0"/>
              <a:t> </a:t>
            </a:r>
            <a:r>
              <a:rPr lang="en-US" i="1" dirty="0"/>
              <a:t>and N  (N),</a:t>
            </a:r>
            <a:br>
              <a:rPr lang="en-US" i="1" dirty="0"/>
            </a:br>
            <a:r>
              <a:rPr lang="en-US" dirty="0"/>
              <a:t>for you Jesus Christ came into the world; </a:t>
            </a:r>
            <a:br>
              <a:rPr lang="en-US" dirty="0"/>
            </a:br>
            <a:r>
              <a:rPr lang="en-US" dirty="0"/>
              <a:t>for you he lived and showed God’s love; </a:t>
            </a:r>
            <a:br>
              <a:rPr lang="en-US" dirty="0"/>
            </a:br>
            <a:r>
              <a:rPr lang="en-US" dirty="0"/>
              <a:t>for you he suffered death on the Cross; </a:t>
            </a:r>
          </a:p>
          <a:p>
            <a:endParaRPr lang="en-GB" dirty="0"/>
          </a:p>
        </p:txBody>
      </p:sp>
      <p:sp>
        <p:nvSpPr>
          <p:cNvPr id="17" name="Text Placeholder 16">
            <a:extLst>
              <a:ext uri="{FF2B5EF4-FFF2-40B4-BE49-F238E27FC236}">
                <a16:creationId xmlns:a16="http://schemas.microsoft.com/office/drawing/2014/main" id="{5FAE7825-B055-DB3C-CFC9-2A786D7A0477}"/>
              </a:ext>
            </a:extLst>
          </p:cNvPr>
          <p:cNvSpPr>
            <a:spLocks noGrp="1"/>
          </p:cNvSpPr>
          <p:nvPr>
            <p:ph type="body" sz="quarter" idx="11"/>
          </p:nvPr>
        </p:nvSpPr>
        <p:spPr/>
        <p:txBody>
          <a:bodyPr>
            <a:normAutofit/>
          </a:bodyPr>
          <a:lstStyle/>
          <a:p>
            <a:r>
              <a:rPr lang="en-GB" dirty="0" err="1">
                <a:solidFill>
                  <a:srgbClr val="000000"/>
                </a:solidFill>
                <a:effectLst/>
                <a:latin typeface="SimSun" panose="02010600030101010101" pitchFamily="2" charset="-122"/>
                <a:cs typeface="Times New Roman" panose="02020603050405020304" pitchFamily="18" charset="0"/>
              </a:rPr>
              <a:t>به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خاطر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تو</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مسیح</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این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جهان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آمد</a:t>
            </a:r>
            <a:r>
              <a:rPr lang="en-GB" dirty="0">
                <a:solidFill>
                  <a:srgbClr val="000000"/>
                </a:solidFill>
                <a:effectLst/>
                <a:latin typeface="SimSun" panose="02010600030101010101" pitchFamily="2" charset="-122"/>
                <a:cs typeface="Times New Roman" panose="02020603050405020304" pitchFamily="18" charset="0"/>
              </a:rPr>
              <a:t> ، </a:t>
            </a:r>
            <a:r>
              <a:rPr lang="en-GB" dirty="0" err="1">
                <a:solidFill>
                  <a:srgbClr val="000000"/>
                </a:solidFill>
                <a:effectLst/>
                <a:latin typeface="SimSun" panose="02010600030101010101" pitchFamily="2" charset="-122"/>
                <a:cs typeface="Times New Roman" panose="02020603050405020304" pitchFamily="18" charset="0"/>
              </a:rPr>
              <a:t>برای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تو</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زیست</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محبت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خداوند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آشکار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کرد</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به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خاطر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تو</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مردن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روی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صلیب</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تحمل</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کرد</a:t>
            </a:r>
            <a:r>
              <a:rPr lang="en-GB" dirty="0">
                <a:solidFill>
                  <a:srgbClr val="000000"/>
                </a:solidFill>
                <a:effectLst/>
                <a:latin typeface="SimSun" panose="02010600030101010101" pitchFamily="2" charset="-122"/>
                <a:cs typeface="Times New Roman" panose="02020603050405020304" pitchFamily="18" charset="0"/>
              </a:rPr>
              <a:t> </a:t>
            </a:r>
            <a:endParaRPr lang="en-GB" dirty="0"/>
          </a:p>
        </p:txBody>
      </p:sp>
    </p:spTree>
    <p:extLst>
      <p:ext uri="{BB962C8B-B14F-4D97-AF65-F5344CB8AC3E}">
        <p14:creationId xmlns:p14="http://schemas.microsoft.com/office/powerpoint/2010/main" val="39077487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D24796F-32AB-B748-0C96-DC2F7D7D7B21}"/>
              </a:ext>
            </a:extLst>
          </p:cNvPr>
          <p:cNvSpPr>
            <a:spLocks noGrp="1"/>
          </p:cNvSpPr>
          <p:nvPr>
            <p:ph type="body" sz="quarter" idx="10"/>
          </p:nvPr>
        </p:nvSpPr>
        <p:spPr/>
        <p:txBody>
          <a:bodyPr>
            <a:normAutofit/>
          </a:bodyPr>
          <a:lstStyle/>
          <a:p>
            <a:r>
              <a:rPr lang="en-US" dirty="0"/>
              <a:t>for you he triumphed over death,</a:t>
            </a:r>
            <a:br>
              <a:rPr lang="en-US" dirty="0"/>
            </a:br>
            <a:r>
              <a:rPr lang="en-US" dirty="0"/>
              <a:t>rising to newness of life;</a:t>
            </a:r>
            <a:br>
              <a:rPr lang="en-US" dirty="0"/>
            </a:br>
            <a:r>
              <a:rPr lang="en-US" dirty="0"/>
              <a:t>for you he prays at God’s right hand:</a:t>
            </a:r>
          </a:p>
          <a:p>
            <a:pPr lvl="1"/>
            <a:r>
              <a:rPr lang="en-US" dirty="0"/>
              <a:t>all this for you, </a:t>
            </a:r>
            <a:br>
              <a:rPr lang="en-US" dirty="0"/>
            </a:br>
            <a:r>
              <a:rPr lang="en-US" dirty="0"/>
              <a:t>before you could know anything of it.</a:t>
            </a:r>
            <a:endParaRPr lang="en-GB" dirty="0"/>
          </a:p>
          <a:p>
            <a:endParaRPr lang="en-GB" dirty="0"/>
          </a:p>
          <a:p>
            <a:endParaRPr lang="en-GB" dirty="0"/>
          </a:p>
          <a:p>
            <a:endParaRPr lang="en-GB" dirty="0"/>
          </a:p>
        </p:txBody>
      </p:sp>
      <p:sp>
        <p:nvSpPr>
          <p:cNvPr id="3" name="Text Placeholder 2">
            <a:extLst>
              <a:ext uri="{FF2B5EF4-FFF2-40B4-BE49-F238E27FC236}">
                <a16:creationId xmlns:a16="http://schemas.microsoft.com/office/drawing/2014/main" id="{5BF6EA8E-283A-F667-E73E-C73F159DE700}"/>
              </a:ext>
            </a:extLst>
          </p:cNvPr>
          <p:cNvSpPr>
            <a:spLocks noGrp="1"/>
          </p:cNvSpPr>
          <p:nvPr>
            <p:ph type="body" sz="quarter" idx="11"/>
          </p:nvPr>
        </p:nvSpPr>
        <p:spPr/>
        <p:txBody>
          <a:bodyPr>
            <a:normAutofit/>
          </a:bodyPr>
          <a:lstStyle/>
          <a:p>
            <a:r>
              <a:rPr lang="en-GB" dirty="0" err="1">
                <a:solidFill>
                  <a:srgbClr val="000000"/>
                </a:solidFill>
                <a:effectLst/>
                <a:latin typeface="SimSun" panose="02010600030101010101" pitchFamily="2" charset="-122"/>
                <a:cs typeface="Times New Roman" panose="02020603050405020304" pitchFamily="18" charset="0"/>
              </a:rPr>
              <a:t>به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خاطر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تو</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مرگ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پیروز</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شد</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در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یک</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زندگی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جدید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رستاخیز</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کرد</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به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خاطر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تو</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دست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راست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پدر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برای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تو</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دعا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می‌کند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قبل</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از</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اینکه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تو</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حتی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این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میدانستی</a:t>
            </a:r>
            <a:r>
              <a:rPr lang="en-GB" dirty="0">
                <a:solidFill>
                  <a:srgbClr val="000000"/>
                </a:solidFill>
                <a:effectLst/>
                <a:latin typeface="SimSun" panose="02010600030101010101" pitchFamily="2" charset="-122"/>
                <a:cs typeface="Times New Roman" panose="02020603050405020304" pitchFamily="18" charset="0"/>
              </a:rPr>
              <a:t> </a:t>
            </a:r>
            <a:endParaRPr lang="en-GB" dirty="0"/>
          </a:p>
        </p:txBody>
      </p:sp>
    </p:spTree>
    <p:extLst>
      <p:ext uri="{BB962C8B-B14F-4D97-AF65-F5344CB8AC3E}">
        <p14:creationId xmlns:p14="http://schemas.microsoft.com/office/powerpoint/2010/main" val="39114271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D24796F-32AB-B748-0C96-DC2F7D7D7B21}"/>
              </a:ext>
            </a:extLst>
          </p:cNvPr>
          <p:cNvSpPr>
            <a:spLocks noGrp="1"/>
          </p:cNvSpPr>
          <p:nvPr>
            <p:ph type="body" sz="quarter" idx="10"/>
          </p:nvPr>
        </p:nvSpPr>
        <p:spPr/>
        <p:txBody>
          <a:bodyPr/>
          <a:lstStyle/>
          <a:p>
            <a:r>
              <a:rPr lang="en-US" sz="3600" dirty="0">
                <a:latin typeface="Arial" panose="020B0604020202020204" pitchFamily="34" charset="0"/>
                <a:cs typeface="Arial" panose="020B0604020202020204" pitchFamily="34" charset="0"/>
              </a:rPr>
              <a:t>In your Baptism,</a:t>
            </a:r>
            <a:br>
              <a:rPr lang="en-US" sz="3600" dirty="0">
                <a:latin typeface="Arial" panose="020B0604020202020204" pitchFamily="34" charset="0"/>
                <a:cs typeface="Arial" panose="020B0604020202020204" pitchFamily="34" charset="0"/>
              </a:rPr>
            </a:br>
            <a:r>
              <a:rPr lang="en-US" sz="3600" dirty="0">
                <a:latin typeface="Arial" panose="020B0604020202020204" pitchFamily="34" charset="0"/>
                <a:cs typeface="Arial" panose="020B0604020202020204" pitchFamily="34" charset="0"/>
              </a:rPr>
              <a:t>the word of Scripture is fulfilled:</a:t>
            </a:r>
            <a:endParaRPr lang="en-GB" sz="3600" dirty="0">
              <a:latin typeface="Arial" panose="020B0604020202020204" pitchFamily="34" charset="0"/>
              <a:cs typeface="Arial" panose="020B0604020202020204" pitchFamily="34" charset="0"/>
            </a:endParaRPr>
          </a:p>
          <a:p>
            <a:r>
              <a:rPr lang="en-US" sz="3600" dirty="0">
                <a:latin typeface="Arial" panose="020B0604020202020204" pitchFamily="34" charset="0"/>
                <a:cs typeface="Arial" panose="020B0604020202020204" pitchFamily="34" charset="0"/>
              </a:rPr>
              <a:t>‘We love, because God first loved us.’</a:t>
            </a:r>
            <a:endParaRPr lang="en-GB" sz="3600" dirty="0">
              <a:latin typeface="Arial" panose="020B0604020202020204" pitchFamily="34" charset="0"/>
              <a:cs typeface="Arial" panose="020B0604020202020204" pitchFamily="34" charset="0"/>
            </a:endParaRPr>
          </a:p>
          <a:p>
            <a:endParaRPr lang="en-GB" dirty="0"/>
          </a:p>
          <a:p>
            <a:endParaRPr lang="en-GB" dirty="0"/>
          </a:p>
        </p:txBody>
      </p:sp>
      <p:sp>
        <p:nvSpPr>
          <p:cNvPr id="4" name="Text Placeholder 3">
            <a:extLst>
              <a:ext uri="{FF2B5EF4-FFF2-40B4-BE49-F238E27FC236}">
                <a16:creationId xmlns:a16="http://schemas.microsoft.com/office/drawing/2014/main" id="{F4534445-1577-8F49-5F12-F2FC30F97D01}"/>
              </a:ext>
            </a:extLst>
          </p:cNvPr>
          <p:cNvSpPr>
            <a:spLocks noGrp="1"/>
          </p:cNvSpPr>
          <p:nvPr>
            <p:ph type="body" sz="quarter" idx="11"/>
          </p:nvPr>
        </p:nvSpPr>
        <p:spPr/>
        <p:txBody>
          <a:bodyPr>
            <a:normAutofit/>
          </a:bodyPr>
          <a:lstStyle/>
          <a:p>
            <a:r>
              <a:rPr lang="en-GB" dirty="0" err="1">
                <a:solidFill>
                  <a:srgbClr val="000000"/>
                </a:solidFill>
                <a:effectLst/>
                <a:latin typeface="SimSun" panose="02010600030101010101" pitchFamily="2" charset="-122"/>
                <a:cs typeface="Times New Roman" panose="02020603050405020304" pitchFamily="18" charset="0"/>
              </a:rPr>
              <a:t>در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تعمید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تو</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کلام</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خداوند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کامل</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شد</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ما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یکدیگر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محبت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می‌کنیم</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چون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ابتدا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خدا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محبت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کرد</a:t>
            </a:r>
            <a:endParaRPr lang="en-GB" dirty="0"/>
          </a:p>
        </p:txBody>
      </p:sp>
    </p:spTree>
    <p:extLst>
      <p:ext uri="{BB962C8B-B14F-4D97-AF65-F5344CB8AC3E}">
        <p14:creationId xmlns:p14="http://schemas.microsoft.com/office/powerpoint/2010/main" val="19002716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CB31788-F141-7CA8-0F8A-6CB0D544C032}"/>
              </a:ext>
            </a:extLst>
          </p:cNvPr>
          <p:cNvSpPr>
            <a:spLocks noGrp="1"/>
          </p:cNvSpPr>
          <p:nvPr>
            <p:ph type="body" sz="quarter" idx="10"/>
          </p:nvPr>
        </p:nvSpPr>
        <p:spPr>
          <a:xfrm>
            <a:off x="6390000" y="540000"/>
            <a:ext cx="5670000" cy="5040000"/>
          </a:xfrm>
        </p:spPr>
        <p:txBody>
          <a:bodyPr/>
          <a:lstStyle/>
          <a:p>
            <a:r>
              <a:rPr lang="en-US" i="1" dirty="0"/>
              <a:t>N, </a:t>
            </a:r>
            <a:r>
              <a:rPr lang="en-US" dirty="0"/>
              <a:t>I baptize you in the Name of the Father, and of the Son, and of the Holy Spirit. </a:t>
            </a:r>
          </a:p>
          <a:p>
            <a:r>
              <a:rPr lang="en-US" b="1" dirty="0"/>
              <a:t>Amen.</a:t>
            </a:r>
          </a:p>
          <a:p>
            <a:r>
              <a:rPr lang="en-US" dirty="0"/>
              <a:t>By Baptism, God has received you into the Church.</a:t>
            </a:r>
            <a:endParaRPr lang="en-GB" dirty="0"/>
          </a:p>
          <a:p>
            <a:endParaRPr lang="en-GB" dirty="0"/>
          </a:p>
        </p:txBody>
      </p:sp>
      <p:sp>
        <p:nvSpPr>
          <p:cNvPr id="5" name="Text Placeholder 4">
            <a:extLst>
              <a:ext uri="{FF2B5EF4-FFF2-40B4-BE49-F238E27FC236}">
                <a16:creationId xmlns:a16="http://schemas.microsoft.com/office/drawing/2014/main" id="{58E163BE-B077-C10D-6719-6768BCF6B85F}"/>
              </a:ext>
            </a:extLst>
          </p:cNvPr>
          <p:cNvSpPr>
            <a:spLocks noGrp="1"/>
          </p:cNvSpPr>
          <p:nvPr>
            <p:ph type="body" sz="quarter" idx="11"/>
          </p:nvPr>
        </p:nvSpPr>
        <p:spPr/>
        <p:txBody>
          <a:bodyPr>
            <a:normAutofit/>
          </a:bodyPr>
          <a:lstStyle/>
          <a:p>
            <a:r>
              <a:rPr lang="en-GB" dirty="0" err="1">
                <a:solidFill>
                  <a:srgbClr val="000000"/>
                </a:solidFill>
                <a:effectLst/>
                <a:latin typeface="SimSun" panose="02010600030101010101" pitchFamily="2" charset="-122"/>
                <a:cs typeface="Times New Roman" panose="02020603050405020304" pitchFamily="18" charset="0"/>
              </a:rPr>
              <a:t>پس</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هم</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تو</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نام</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خدای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پدر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پسر</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روح</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القدس</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تعمید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میدهم</a:t>
            </a:r>
            <a:br>
              <a:rPr lang="en-GB" dirty="0">
                <a:solidFill>
                  <a:srgbClr val="000000"/>
                </a:solidFill>
                <a:effectLst/>
                <a:latin typeface="SimSun" panose="02010600030101010101" pitchFamily="2" charset="-122"/>
                <a:cs typeface="Times New Roman" panose="02020603050405020304" pitchFamily="18" charset="0"/>
              </a:rPr>
            </a:br>
            <a:r>
              <a:rPr lang="en-GB" dirty="0" err="1">
                <a:solidFill>
                  <a:srgbClr val="000000"/>
                </a:solidFill>
                <a:effectLst/>
                <a:latin typeface="SimSun" panose="02010600030101010101" pitchFamily="2" charset="-122"/>
                <a:cs typeface="Times New Roman" panose="02020603050405020304" pitchFamily="18" charset="0"/>
              </a:rPr>
              <a:t>آمین</a:t>
            </a:r>
            <a:br>
              <a:rPr lang="en-GB" dirty="0">
                <a:solidFill>
                  <a:srgbClr val="000000"/>
                </a:solidFill>
                <a:effectLst/>
                <a:latin typeface="SimSun" panose="02010600030101010101" pitchFamily="2" charset="-122"/>
                <a:cs typeface="Times New Roman" panose="02020603050405020304" pitchFamily="18" charset="0"/>
              </a:rPr>
            </a:br>
            <a:r>
              <a:rPr lang="en-GB" dirty="0" err="1">
                <a:solidFill>
                  <a:srgbClr val="000000"/>
                </a:solidFill>
                <a:effectLst/>
                <a:latin typeface="SimSun" panose="02010600030101010101" pitchFamily="2" charset="-122"/>
                <a:cs typeface="Times New Roman" panose="02020603050405020304" pitchFamily="18" charset="0"/>
              </a:rPr>
              <a:t>با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گرفتن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تعمید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خداوند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تو</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کلیسای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خود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پذیرد</a:t>
            </a:r>
            <a:r>
              <a:rPr lang="en-GB" dirty="0">
                <a:solidFill>
                  <a:srgbClr val="000000"/>
                </a:solidFill>
                <a:effectLst/>
                <a:latin typeface="SimSun" panose="02010600030101010101" pitchFamily="2" charset="-122"/>
                <a:cs typeface="Times New Roman" panose="02020603050405020304" pitchFamily="18" charset="0"/>
              </a:rPr>
              <a:t> </a:t>
            </a:r>
            <a:endParaRPr lang="en-GB" dirty="0"/>
          </a:p>
        </p:txBody>
      </p:sp>
    </p:spTree>
    <p:extLst>
      <p:ext uri="{BB962C8B-B14F-4D97-AF65-F5344CB8AC3E}">
        <p14:creationId xmlns:p14="http://schemas.microsoft.com/office/powerpoint/2010/main" val="34877248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1A478D7-24D1-9139-AFD1-09937D0AA00F}"/>
              </a:ext>
            </a:extLst>
          </p:cNvPr>
          <p:cNvSpPr>
            <a:spLocks noGrp="1"/>
          </p:cNvSpPr>
          <p:nvPr>
            <p:ph type="body" sz="quarter" idx="10"/>
          </p:nvPr>
        </p:nvSpPr>
        <p:spPr/>
        <p:txBody>
          <a:bodyPr/>
          <a:lstStyle/>
          <a:p>
            <a:r>
              <a:rPr lang="en-US" i="1" dirty="0"/>
              <a:t>N</a:t>
            </a:r>
            <a:r>
              <a:rPr lang="en-US" dirty="0"/>
              <a:t>, I sign you with the cross, the sign of Christ.</a:t>
            </a:r>
            <a:endParaRPr lang="en-GB" dirty="0"/>
          </a:p>
          <a:p>
            <a:endParaRPr lang="en-GB" dirty="0"/>
          </a:p>
        </p:txBody>
      </p:sp>
      <p:sp>
        <p:nvSpPr>
          <p:cNvPr id="3" name="Text Placeholder 2">
            <a:extLst>
              <a:ext uri="{FF2B5EF4-FFF2-40B4-BE49-F238E27FC236}">
                <a16:creationId xmlns:a16="http://schemas.microsoft.com/office/drawing/2014/main" id="{485DFF5C-46D5-FD5B-6FE6-77F385BA8ADE}"/>
              </a:ext>
            </a:extLst>
          </p:cNvPr>
          <p:cNvSpPr>
            <a:spLocks noGrp="1"/>
          </p:cNvSpPr>
          <p:nvPr>
            <p:ph type="body" sz="quarter" idx="11"/>
          </p:nvPr>
        </p:nvSpPr>
        <p:spPr/>
        <p:txBody>
          <a:bodyPr>
            <a:normAutofit/>
          </a:bodyPr>
          <a:lstStyle/>
          <a:p>
            <a:r>
              <a:rPr lang="en-GB" dirty="0" err="1">
                <a:solidFill>
                  <a:srgbClr val="000000"/>
                </a:solidFill>
                <a:effectLst/>
                <a:latin typeface="SimSun" panose="02010600030101010101" pitchFamily="2" charset="-122"/>
                <a:cs typeface="Times New Roman" panose="02020603050405020304" pitchFamily="18" charset="0"/>
              </a:rPr>
              <a:t>تو</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صلیب</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علامت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گذاری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میکنم</a:t>
            </a:r>
            <a:r>
              <a:rPr lang="en-GB" dirty="0">
                <a:solidFill>
                  <a:srgbClr val="000000"/>
                </a:solidFill>
                <a:effectLst/>
                <a:latin typeface="SimSun" panose="02010600030101010101" pitchFamily="2" charset="-122"/>
                <a:cs typeface="Times New Roman" panose="02020603050405020304" pitchFamily="18" charset="0"/>
              </a:rPr>
              <a:t> ، </a:t>
            </a:r>
            <a:r>
              <a:rPr lang="en-GB" dirty="0" err="1">
                <a:solidFill>
                  <a:srgbClr val="000000"/>
                </a:solidFill>
                <a:effectLst/>
                <a:latin typeface="SimSun" panose="02010600030101010101" pitchFamily="2" charset="-122"/>
                <a:cs typeface="Times New Roman" panose="02020603050405020304" pitchFamily="18" charset="0"/>
              </a:rPr>
              <a:t>علامتی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نشانی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از</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مسیح</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اس</a:t>
            </a:r>
            <a:endParaRPr lang="en-GB" dirty="0"/>
          </a:p>
        </p:txBody>
      </p:sp>
    </p:spTree>
    <p:extLst>
      <p:ext uri="{BB962C8B-B14F-4D97-AF65-F5344CB8AC3E}">
        <p14:creationId xmlns:p14="http://schemas.microsoft.com/office/powerpoint/2010/main" val="42919162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90DC11-AC84-6CE6-2806-C663C1DD4C43}"/>
              </a:ext>
            </a:extLst>
          </p:cNvPr>
          <p:cNvSpPr>
            <a:spLocks noGrp="1"/>
          </p:cNvSpPr>
          <p:nvPr>
            <p:ph type="body" sz="quarter" idx="10"/>
          </p:nvPr>
        </p:nvSpPr>
        <p:spPr>
          <a:xfrm>
            <a:off x="6390000" y="540000"/>
            <a:ext cx="5670000" cy="5040000"/>
          </a:xfrm>
        </p:spPr>
        <p:txBody>
          <a:bodyPr>
            <a:normAutofit/>
          </a:bodyPr>
          <a:lstStyle/>
          <a:p>
            <a:r>
              <a:rPr lang="en-US" dirty="0"/>
              <a:t>Receive this light, for you belong to Christ, the Light of the world.</a:t>
            </a:r>
          </a:p>
          <a:p>
            <a:r>
              <a:rPr lang="en-US" dirty="0"/>
              <a:t>Christ is your Light and your Way.</a:t>
            </a:r>
            <a:endParaRPr lang="en-GB" dirty="0"/>
          </a:p>
          <a:p>
            <a:pPr lvl="3"/>
            <a:r>
              <a:rPr lang="en-US" dirty="0"/>
              <a:t>May you grow and live in the faith of Christ. </a:t>
            </a:r>
          </a:p>
          <a:p>
            <a:pPr lvl="3"/>
            <a:r>
              <a:rPr lang="en-US" dirty="0"/>
              <a:t>Amen.</a:t>
            </a:r>
            <a:endParaRPr lang="en-GB" dirty="0"/>
          </a:p>
          <a:p>
            <a:endParaRPr lang="en-GB" dirty="0"/>
          </a:p>
        </p:txBody>
      </p:sp>
      <p:sp>
        <p:nvSpPr>
          <p:cNvPr id="7" name="Text Placeholder 6">
            <a:extLst>
              <a:ext uri="{FF2B5EF4-FFF2-40B4-BE49-F238E27FC236}">
                <a16:creationId xmlns:a16="http://schemas.microsoft.com/office/drawing/2014/main" id="{F1225B2B-A705-C9D9-1A43-456C55F67BE0}"/>
              </a:ext>
            </a:extLst>
          </p:cNvPr>
          <p:cNvSpPr>
            <a:spLocks noGrp="1"/>
          </p:cNvSpPr>
          <p:nvPr>
            <p:ph type="body" sz="quarter" idx="11"/>
          </p:nvPr>
        </p:nvSpPr>
        <p:spPr/>
        <p:txBody>
          <a:bodyPr>
            <a:normAutofit/>
          </a:bodyPr>
          <a:lstStyle/>
          <a:p>
            <a:r>
              <a:rPr lang="en-GB" dirty="0" err="1">
                <a:solidFill>
                  <a:srgbClr val="000000"/>
                </a:solidFill>
                <a:effectLst/>
                <a:latin typeface="SimSun" panose="02010600030101010101" pitchFamily="2" charset="-122"/>
                <a:cs typeface="Times New Roman" panose="02020603050405020304" pitchFamily="18" charset="0"/>
              </a:rPr>
              <a:t>این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روشنی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دریافت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کن</a:t>
            </a:r>
            <a:r>
              <a:rPr lang="en-GB" dirty="0">
                <a:solidFill>
                  <a:srgbClr val="000000"/>
                </a:solidFill>
                <a:effectLst/>
                <a:latin typeface="SimSun" panose="02010600030101010101" pitchFamily="2" charset="-122"/>
                <a:cs typeface="Times New Roman" panose="02020603050405020304" pitchFamily="18" charset="0"/>
              </a:rPr>
              <a:t> ، </a:t>
            </a:r>
            <a:r>
              <a:rPr lang="en-GB" dirty="0" err="1">
                <a:solidFill>
                  <a:srgbClr val="000000"/>
                </a:solidFill>
                <a:effectLst/>
                <a:latin typeface="SimSun" panose="02010600030101010101" pitchFamily="2" charset="-122"/>
                <a:cs typeface="Times New Roman" panose="02020603050405020304" pitchFamily="18" charset="0"/>
              </a:rPr>
              <a:t>روشنی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از</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مسیح</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است</a:t>
            </a:r>
            <a:r>
              <a:rPr lang="en-GB" dirty="0">
                <a:solidFill>
                  <a:srgbClr val="000000"/>
                </a:solidFill>
                <a:effectLst/>
                <a:latin typeface="SimSun" panose="02010600030101010101" pitchFamily="2" charset="-122"/>
                <a:cs typeface="Times New Roman" panose="02020603050405020304" pitchFamily="18" charset="0"/>
              </a:rPr>
              <a:t> ، </a:t>
            </a:r>
            <a:r>
              <a:rPr lang="en-GB" dirty="0" err="1">
                <a:solidFill>
                  <a:srgbClr val="000000"/>
                </a:solidFill>
                <a:effectLst/>
                <a:latin typeface="SimSun" panose="02010600030101010101" pitchFamily="2" charset="-122"/>
                <a:cs typeface="Times New Roman" panose="02020603050405020304" pitchFamily="18" charset="0"/>
              </a:rPr>
              <a:t>مسیح</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نور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جهان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است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مسیح</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نور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تو</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روشن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کننده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توست</a:t>
            </a:r>
            <a:r>
              <a:rPr lang="en-GB" dirty="0">
                <a:solidFill>
                  <a:srgbClr val="000000"/>
                </a:solidFill>
                <a:effectLst/>
                <a:latin typeface="SimSun" panose="02010600030101010101" pitchFamily="2" charset="-122"/>
                <a:cs typeface="Times New Roman" panose="02020603050405020304" pitchFamily="18" charset="0"/>
              </a:rPr>
              <a:t> .</a:t>
            </a:r>
            <a:br>
              <a:rPr lang="en-GB" dirty="0">
                <a:solidFill>
                  <a:srgbClr val="000000"/>
                </a:solidFill>
                <a:effectLst/>
                <a:latin typeface="SimSun" panose="02010600030101010101" pitchFamily="2" charset="-122"/>
                <a:cs typeface="Times New Roman" panose="02020603050405020304" pitchFamily="18" charset="0"/>
              </a:rPr>
            </a:br>
            <a:r>
              <a:rPr lang="en-GB" dirty="0" err="1">
                <a:solidFill>
                  <a:srgbClr val="000000"/>
                </a:solidFill>
                <a:effectLst/>
                <a:latin typeface="SimSun" panose="02010600030101010101" pitchFamily="2" charset="-122"/>
                <a:cs typeface="Times New Roman" panose="02020603050405020304" pitchFamily="18" charset="0"/>
              </a:rPr>
              <a:t>دعا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میکنم</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تو</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ایمان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مسیح</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رشد</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زندگی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کنی</a:t>
            </a:r>
            <a:r>
              <a:rPr lang="en-GB" dirty="0">
                <a:solidFill>
                  <a:srgbClr val="000000"/>
                </a:solidFill>
                <a:effectLst/>
                <a:latin typeface="SimSun" panose="02010600030101010101" pitchFamily="2" charset="-122"/>
                <a:cs typeface="Times New Roman" panose="02020603050405020304" pitchFamily="18" charset="0"/>
              </a:rPr>
              <a:t>.</a:t>
            </a:r>
            <a:br>
              <a:rPr lang="en-GB" dirty="0">
                <a:solidFill>
                  <a:srgbClr val="000000"/>
                </a:solidFill>
                <a:effectLst/>
                <a:latin typeface="SimSun" panose="02010600030101010101" pitchFamily="2" charset="-122"/>
                <a:cs typeface="Times New Roman" panose="02020603050405020304" pitchFamily="18" charset="0"/>
              </a:rPr>
            </a:br>
            <a:r>
              <a:rPr lang="en-GB" dirty="0" err="1">
                <a:solidFill>
                  <a:srgbClr val="000000"/>
                </a:solidFill>
                <a:effectLst/>
                <a:latin typeface="SimSun" panose="02010600030101010101" pitchFamily="2" charset="-122"/>
                <a:cs typeface="Times New Roman" panose="02020603050405020304" pitchFamily="18" charset="0"/>
              </a:rPr>
              <a:t>آمین</a:t>
            </a:r>
            <a:endParaRPr lang="en-GB" dirty="0"/>
          </a:p>
        </p:txBody>
      </p:sp>
    </p:spTree>
    <p:extLst>
      <p:ext uri="{BB962C8B-B14F-4D97-AF65-F5344CB8AC3E}">
        <p14:creationId xmlns:p14="http://schemas.microsoft.com/office/powerpoint/2010/main" val="32580401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42E2D84-25BD-3EB1-81EF-3998EFA023B4}"/>
              </a:ext>
            </a:extLst>
          </p:cNvPr>
          <p:cNvSpPr>
            <a:spLocks noGrp="1"/>
          </p:cNvSpPr>
          <p:nvPr>
            <p:ph type="body" sz="quarter" idx="10"/>
          </p:nvPr>
        </p:nvSpPr>
        <p:spPr/>
        <p:txBody>
          <a:bodyPr/>
          <a:lstStyle/>
          <a:p>
            <a:r>
              <a:rPr lang="en-US" dirty="0"/>
              <a:t>Sisters and brothers, </a:t>
            </a:r>
            <a:br>
              <a:rPr lang="en-US" dirty="0"/>
            </a:br>
            <a:r>
              <a:rPr lang="en-US" dirty="0"/>
              <a:t>Baptism is a gift of God.</a:t>
            </a:r>
            <a:endParaRPr lang="en-GB" dirty="0"/>
          </a:p>
          <a:p>
            <a:r>
              <a:rPr lang="en-US" dirty="0"/>
              <a:t>It declares to each of us</a:t>
            </a:r>
            <a:br>
              <a:rPr lang="en-US" dirty="0"/>
            </a:br>
            <a:r>
              <a:rPr lang="en-US" dirty="0"/>
              <a:t>the love and grace of God.</a:t>
            </a:r>
          </a:p>
          <a:p>
            <a:endParaRPr lang="en-GB" dirty="0"/>
          </a:p>
        </p:txBody>
      </p:sp>
      <p:sp>
        <p:nvSpPr>
          <p:cNvPr id="3" name="Text Placeholder 2">
            <a:extLst>
              <a:ext uri="{FF2B5EF4-FFF2-40B4-BE49-F238E27FC236}">
                <a16:creationId xmlns:a16="http://schemas.microsoft.com/office/drawing/2014/main" id="{10DD87C7-36E7-D561-73CA-9830C57C64E6}"/>
              </a:ext>
            </a:extLst>
          </p:cNvPr>
          <p:cNvSpPr>
            <a:spLocks noGrp="1"/>
          </p:cNvSpPr>
          <p:nvPr>
            <p:ph type="body" sz="quarter" idx="11"/>
          </p:nvPr>
        </p:nvSpPr>
        <p:spPr/>
        <p:txBody>
          <a:bodyPr>
            <a:normAutofit/>
          </a:bodyPr>
          <a:lstStyle/>
          <a:p>
            <a:pPr algn="r" rtl="1"/>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خواهران</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برادران</a:t>
            </a:r>
            <a:br>
              <a:rPr lang="en-GB" dirty="0">
                <a:solidFill>
                  <a:srgbClr val="000000"/>
                </a:solidFill>
                <a:effectLst/>
                <a:latin typeface="SimSun" panose="02010600030101010101" pitchFamily="2" charset="-122"/>
                <a:cs typeface="Times New Roman" panose="02020603050405020304" pitchFamily="18" charset="0"/>
              </a:rPr>
            </a:br>
            <a:r>
              <a:rPr lang="en-GB" dirty="0" err="1">
                <a:solidFill>
                  <a:srgbClr val="000000"/>
                </a:solidFill>
                <a:effectLst/>
                <a:latin typeface="SimSun" panose="02010600030101010101" pitchFamily="2" charset="-122"/>
                <a:cs typeface="Times New Roman" panose="02020603050405020304" pitchFamily="18" charset="0"/>
              </a:rPr>
              <a:t>تعمید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هدیه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است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از</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خداوند</a:t>
            </a:r>
            <a:br>
              <a:rPr lang="en-GB" dirty="0">
                <a:solidFill>
                  <a:srgbClr val="000000"/>
                </a:solidFill>
                <a:effectLst/>
                <a:latin typeface="SimSun" panose="02010600030101010101" pitchFamily="2" charset="-122"/>
                <a:cs typeface="Times New Roman" panose="02020603050405020304" pitchFamily="18" charset="0"/>
              </a:rPr>
            </a:br>
            <a:r>
              <a:rPr lang="en-GB" dirty="0" err="1">
                <a:solidFill>
                  <a:srgbClr val="000000"/>
                </a:solidFill>
                <a:effectLst/>
                <a:latin typeface="SimSun" panose="02010600030101010101" pitchFamily="2" charset="-122"/>
                <a:cs typeface="Times New Roman" panose="02020603050405020304" pitchFamily="18" charset="0"/>
              </a:rPr>
              <a:t>اعلام</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محبت</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فیض</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خداوند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است</a:t>
            </a:r>
            <a:endParaRPr lang="en-GB" dirty="0"/>
          </a:p>
        </p:txBody>
      </p:sp>
    </p:spTree>
    <p:extLst>
      <p:ext uri="{BB962C8B-B14F-4D97-AF65-F5344CB8AC3E}">
        <p14:creationId xmlns:p14="http://schemas.microsoft.com/office/powerpoint/2010/main" val="3928914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242645" y="558914"/>
            <a:ext cx="10117018" cy="646331"/>
          </a:xfrm>
          <a:prstGeom prst="rect">
            <a:avLst/>
          </a:prstGeom>
        </p:spPr>
        <p:txBody>
          <a:bodyPr wrap="square">
            <a:spAutoFit/>
          </a:bodyPr>
          <a:lstStyle/>
          <a:p>
            <a:pPr lvl="0"/>
            <a:endParaRPr lang="en-GB" sz="3600" dirty="0">
              <a:latin typeface="Arial" panose="020B0604020202020204" pitchFamily="34" charset="0"/>
              <a:cs typeface="Arial" panose="020B0604020202020204" pitchFamily="34" charset="0"/>
            </a:endParaRPr>
          </a:p>
        </p:txBody>
      </p:sp>
      <p:sp>
        <p:nvSpPr>
          <p:cNvPr id="2" name="Text Placeholder 1">
            <a:extLst>
              <a:ext uri="{FF2B5EF4-FFF2-40B4-BE49-F238E27FC236}">
                <a16:creationId xmlns:a16="http://schemas.microsoft.com/office/drawing/2014/main" id="{3704A032-8F97-D773-9CA6-59ED2BC059FE}"/>
              </a:ext>
            </a:extLst>
          </p:cNvPr>
          <p:cNvSpPr>
            <a:spLocks noGrp="1"/>
          </p:cNvSpPr>
          <p:nvPr>
            <p:ph type="body" sz="quarter" idx="10"/>
          </p:nvPr>
        </p:nvSpPr>
        <p:spPr>
          <a:xfrm>
            <a:off x="6390000" y="540000"/>
            <a:ext cx="5670000" cy="5040000"/>
          </a:xfrm>
        </p:spPr>
        <p:txBody>
          <a:bodyPr>
            <a:normAutofit/>
          </a:bodyPr>
          <a:lstStyle/>
          <a:p>
            <a:pPr lvl="3"/>
            <a:r>
              <a:rPr lang="en-US" dirty="0"/>
              <a:t>The Lord bless you and keep you;</a:t>
            </a:r>
            <a:br>
              <a:rPr lang="en-US" dirty="0"/>
            </a:br>
            <a:r>
              <a:rPr lang="en-US" dirty="0"/>
              <a:t>the Lord make his face to shine on you and be gracious to you;</a:t>
            </a:r>
            <a:br>
              <a:rPr lang="en-US" dirty="0"/>
            </a:br>
            <a:r>
              <a:rPr lang="en-US" dirty="0"/>
              <a:t>the Lord look on you with kindness and give you peace. </a:t>
            </a:r>
          </a:p>
          <a:p>
            <a:pPr lvl="3"/>
            <a:r>
              <a:rPr lang="en-US" dirty="0"/>
              <a:t>Amen.</a:t>
            </a:r>
            <a:endParaRPr lang="en-GB" dirty="0"/>
          </a:p>
          <a:p>
            <a:endParaRPr lang="en-GB" dirty="0"/>
          </a:p>
        </p:txBody>
      </p:sp>
      <p:sp>
        <p:nvSpPr>
          <p:cNvPr id="6" name="Text Placeholder 5">
            <a:extLst>
              <a:ext uri="{FF2B5EF4-FFF2-40B4-BE49-F238E27FC236}">
                <a16:creationId xmlns:a16="http://schemas.microsoft.com/office/drawing/2014/main" id="{67781FD9-1769-D388-C53B-BD1EEC7A4FE9}"/>
              </a:ext>
            </a:extLst>
          </p:cNvPr>
          <p:cNvSpPr>
            <a:spLocks noGrp="1"/>
          </p:cNvSpPr>
          <p:nvPr>
            <p:ph type="body" sz="quarter" idx="11"/>
          </p:nvPr>
        </p:nvSpPr>
        <p:spPr/>
        <p:txBody>
          <a:bodyPr>
            <a:normAutofit/>
          </a:bodyPr>
          <a:lstStyle/>
          <a:p>
            <a:r>
              <a:rPr lang="en-GB" dirty="0" err="1">
                <a:solidFill>
                  <a:srgbClr val="000000"/>
                </a:solidFill>
                <a:effectLst/>
                <a:latin typeface="SimSun" panose="02010600030101010101" pitchFamily="2" charset="-122"/>
                <a:cs typeface="Times New Roman" panose="02020603050405020304" pitchFamily="18" charset="0"/>
              </a:rPr>
              <a:t>خداوند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تو</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برکت</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محافظت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کند</a:t>
            </a:r>
            <a:r>
              <a:rPr lang="en-GB" dirty="0">
                <a:solidFill>
                  <a:srgbClr val="000000"/>
                </a:solidFill>
                <a:effectLst/>
                <a:latin typeface="SimSun" panose="02010600030101010101" pitchFamily="2" charset="-122"/>
                <a:cs typeface="Times New Roman" panose="02020603050405020304" pitchFamily="18" charset="0"/>
              </a:rPr>
              <a:t> ، </a:t>
            </a:r>
            <a:r>
              <a:rPr lang="en-GB" dirty="0" err="1">
                <a:solidFill>
                  <a:srgbClr val="000000"/>
                </a:solidFill>
                <a:effectLst/>
                <a:latin typeface="SimSun" panose="02010600030101010101" pitchFamily="2" charset="-122"/>
                <a:cs typeface="Times New Roman" panose="02020603050405020304" pitchFamily="18" charset="0"/>
              </a:rPr>
              <a:t>روی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خداوند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تو</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تابان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شود</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بخشش</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او</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تو</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آید</a:t>
            </a:r>
            <a:r>
              <a:rPr lang="en-GB" dirty="0">
                <a:solidFill>
                  <a:srgbClr val="000000"/>
                </a:solidFill>
                <a:effectLst/>
                <a:latin typeface="SimSun" panose="02010600030101010101" pitchFamily="2" charset="-122"/>
                <a:cs typeface="Times New Roman" panose="02020603050405020304" pitchFamily="18" charset="0"/>
              </a:rPr>
              <a:t> ، </a:t>
            </a:r>
            <a:r>
              <a:rPr lang="en-GB" dirty="0" err="1">
                <a:solidFill>
                  <a:srgbClr val="000000"/>
                </a:solidFill>
                <a:effectLst/>
                <a:latin typeface="SimSun" panose="02010600030101010101" pitchFamily="2" charset="-122"/>
                <a:cs typeface="Times New Roman" panose="02020603050405020304" pitchFamily="18" charset="0"/>
              </a:rPr>
              <a:t>محبت</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مهربانی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خداوند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تو</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قرار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گیرد</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آرامش</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خداوند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تو</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آید</a:t>
            </a:r>
            <a:r>
              <a:rPr lang="en-GB" dirty="0">
                <a:solidFill>
                  <a:srgbClr val="000000"/>
                </a:solidFill>
                <a:effectLst/>
                <a:latin typeface="SimSun" panose="02010600030101010101" pitchFamily="2" charset="-122"/>
                <a:cs typeface="Times New Roman" panose="02020603050405020304" pitchFamily="18" charset="0"/>
              </a:rPr>
              <a:t>.</a:t>
            </a:r>
            <a:br>
              <a:rPr lang="en-GB" dirty="0">
                <a:solidFill>
                  <a:srgbClr val="000000"/>
                </a:solidFill>
                <a:effectLst/>
                <a:latin typeface="SimSun" panose="02010600030101010101" pitchFamily="2" charset="-122"/>
                <a:cs typeface="Times New Roman" panose="02020603050405020304" pitchFamily="18" charset="0"/>
              </a:rPr>
            </a:br>
            <a:r>
              <a:rPr lang="en-GB" dirty="0" err="1">
                <a:solidFill>
                  <a:srgbClr val="000000"/>
                </a:solidFill>
                <a:effectLst/>
                <a:latin typeface="SimSun" panose="02010600030101010101" pitchFamily="2" charset="-122"/>
                <a:cs typeface="Times New Roman" panose="02020603050405020304" pitchFamily="18" charset="0"/>
              </a:rPr>
              <a:t>آمین</a:t>
            </a:r>
            <a:r>
              <a:rPr lang="en-GB" dirty="0">
                <a:solidFill>
                  <a:srgbClr val="000000"/>
                </a:solidFill>
                <a:effectLst/>
                <a:latin typeface="SimSun" panose="02010600030101010101" pitchFamily="2" charset="-122"/>
                <a:cs typeface="Times New Roman" panose="02020603050405020304" pitchFamily="18" charset="0"/>
              </a:rPr>
              <a:t> </a:t>
            </a:r>
            <a:endParaRPr lang="en-GB" dirty="0"/>
          </a:p>
        </p:txBody>
      </p:sp>
    </p:spTree>
    <p:extLst>
      <p:ext uri="{BB962C8B-B14F-4D97-AF65-F5344CB8AC3E}">
        <p14:creationId xmlns:p14="http://schemas.microsoft.com/office/powerpoint/2010/main" val="23962816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noChangeArrowheads="1"/>
          </p:cNvSpPr>
          <p:nvPr>
            <p:ph type="ctrTitle"/>
          </p:nvPr>
        </p:nvSpPr>
        <p:spPr bwMode="auto">
          <a:xfrm>
            <a:off x="511277" y="2671870"/>
            <a:ext cx="10874478" cy="75713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r>
              <a:rPr lang="en-GB" altLang="en-US" dirty="0"/>
              <a:t>THE REQUEST FOR CONFIRMATION</a:t>
            </a:r>
          </a:p>
        </p:txBody>
      </p:sp>
    </p:spTree>
    <p:extLst>
      <p:ext uri="{BB962C8B-B14F-4D97-AF65-F5344CB8AC3E}">
        <p14:creationId xmlns:p14="http://schemas.microsoft.com/office/powerpoint/2010/main" val="2356500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4C06409-1E74-9DD2-50AA-FE4FEA0ABA86}"/>
              </a:ext>
            </a:extLst>
          </p:cNvPr>
          <p:cNvSpPr>
            <a:spLocks noGrp="1"/>
          </p:cNvSpPr>
          <p:nvPr>
            <p:ph type="body" sz="quarter" idx="10"/>
          </p:nvPr>
        </p:nvSpPr>
        <p:spPr/>
        <p:txBody>
          <a:bodyPr/>
          <a:lstStyle/>
          <a:p>
            <a:r>
              <a:rPr lang="en-US" i="1" dirty="0"/>
              <a:t>N and N (N),</a:t>
            </a:r>
            <a:endParaRPr lang="en-GB" i="1" dirty="0"/>
          </a:p>
          <a:p>
            <a:r>
              <a:rPr lang="en-US" dirty="0"/>
              <a:t>God has constantly been at work in your life and, at your Baptism into Christ, offered you the gifts of his grace. </a:t>
            </a:r>
          </a:p>
          <a:p>
            <a:endParaRPr lang="en-GB" dirty="0"/>
          </a:p>
        </p:txBody>
      </p:sp>
      <p:sp>
        <p:nvSpPr>
          <p:cNvPr id="3" name="Text Placeholder 2">
            <a:extLst>
              <a:ext uri="{FF2B5EF4-FFF2-40B4-BE49-F238E27FC236}">
                <a16:creationId xmlns:a16="http://schemas.microsoft.com/office/drawing/2014/main" id="{8642577A-D317-FEFF-989D-9464D54B29E4}"/>
              </a:ext>
            </a:extLst>
          </p:cNvPr>
          <p:cNvSpPr>
            <a:spLocks noGrp="1"/>
          </p:cNvSpPr>
          <p:nvPr>
            <p:ph type="body" sz="quarter" idx="11"/>
          </p:nvPr>
        </p:nvSpPr>
        <p:spPr/>
        <p:txBody>
          <a:bodyPr>
            <a:normAutofit/>
          </a:bodyPr>
          <a:lstStyle/>
          <a:p>
            <a:r>
              <a:rPr lang="en-GB" dirty="0" err="1">
                <a:solidFill>
                  <a:srgbClr val="000000"/>
                </a:solidFill>
                <a:effectLst/>
                <a:latin typeface="SimSun" panose="02010600030101010101" pitchFamily="2" charset="-122"/>
                <a:cs typeface="Times New Roman" panose="02020603050405020304" pitchFamily="18" charset="0"/>
              </a:rPr>
              <a:t>خداوند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مدام</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حال</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کار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کردن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زندگی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تو</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بوده</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در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تعمید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تو</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عیسی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مسیح</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فیض</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اش</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به</a:t>
            </a:r>
            <a:r>
              <a:rPr lang="en-GB" dirty="0">
                <a:solidFill>
                  <a:srgbClr val="000000"/>
                </a:solidFill>
                <a:effectLst/>
                <a:latin typeface="SimSun" panose="02010600030101010101" pitchFamily="2" charset="-122"/>
                <a:cs typeface="Times New Roman" panose="02020603050405020304" pitchFamily="18" charset="0"/>
              </a:rPr>
              <a:t> </a:t>
            </a:r>
            <a:endParaRPr lang="en-GB" dirty="0"/>
          </a:p>
        </p:txBody>
      </p:sp>
    </p:spTree>
    <p:extLst>
      <p:ext uri="{BB962C8B-B14F-4D97-AF65-F5344CB8AC3E}">
        <p14:creationId xmlns:p14="http://schemas.microsoft.com/office/powerpoint/2010/main" val="210109000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991CE96-5150-7856-3C92-D01A3C204990}"/>
              </a:ext>
            </a:extLst>
          </p:cNvPr>
          <p:cNvSpPr>
            <a:spLocks noGrp="1"/>
          </p:cNvSpPr>
          <p:nvPr>
            <p:ph type="body" sz="quarter" idx="10"/>
          </p:nvPr>
        </p:nvSpPr>
        <p:spPr/>
        <p:txBody>
          <a:bodyPr/>
          <a:lstStyle/>
          <a:p>
            <a:r>
              <a:rPr lang="en-US" dirty="0"/>
              <a:t>In this moment God offers to strengthen you by his Spirit and invites you to respond.</a:t>
            </a:r>
          </a:p>
          <a:p>
            <a:pPr lvl="2"/>
            <a:r>
              <a:rPr lang="en-US" dirty="0"/>
              <a:t>I thank God, and ask to be confirmed.</a:t>
            </a:r>
            <a:endParaRPr lang="en-GB" dirty="0"/>
          </a:p>
          <a:p>
            <a:endParaRPr lang="en-GB" dirty="0"/>
          </a:p>
        </p:txBody>
      </p:sp>
      <p:sp>
        <p:nvSpPr>
          <p:cNvPr id="3" name="Text Placeholder 2">
            <a:extLst>
              <a:ext uri="{FF2B5EF4-FFF2-40B4-BE49-F238E27FC236}">
                <a16:creationId xmlns:a16="http://schemas.microsoft.com/office/drawing/2014/main" id="{D5157F7D-E9CF-3752-98FE-12A3E0535121}"/>
              </a:ext>
            </a:extLst>
          </p:cNvPr>
          <p:cNvSpPr>
            <a:spLocks noGrp="1"/>
          </p:cNvSpPr>
          <p:nvPr>
            <p:ph type="body" sz="quarter" idx="11"/>
          </p:nvPr>
        </p:nvSpPr>
        <p:spPr/>
        <p:txBody>
          <a:bodyPr>
            <a:normAutofit/>
          </a:bodyPr>
          <a:lstStyle/>
          <a:p>
            <a:r>
              <a:rPr lang="en-GB" dirty="0" err="1">
                <a:solidFill>
                  <a:srgbClr val="000000"/>
                </a:solidFill>
                <a:effectLst/>
                <a:latin typeface="SimSun" panose="02010600030101010101" pitchFamily="2" charset="-122"/>
                <a:cs typeface="Times New Roman" panose="02020603050405020304" pitchFamily="18" charset="0"/>
              </a:rPr>
              <a:t>در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این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لحظه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خداوند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میخواهد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از</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طریق</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روح</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القدس</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تو</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تقویت</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قدرت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ببخشد</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منتظر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جواب</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توست</a:t>
            </a:r>
            <a:r>
              <a:rPr lang="en-GB" dirty="0">
                <a:solidFill>
                  <a:srgbClr val="000000"/>
                </a:solidFill>
                <a:effectLst/>
                <a:latin typeface="SimSun" panose="02010600030101010101" pitchFamily="2" charset="-122"/>
                <a:cs typeface="Times New Roman" panose="02020603050405020304" pitchFamily="18" charset="0"/>
              </a:rPr>
              <a:t>.</a:t>
            </a:r>
            <a:br>
              <a:rPr lang="en-GB" dirty="0">
                <a:solidFill>
                  <a:srgbClr val="000000"/>
                </a:solidFill>
                <a:effectLst/>
                <a:latin typeface="SimSun" panose="02010600030101010101" pitchFamily="2" charset="-122"/>
                <a:cs typeface="Times New Roman" panose="02020603050405020304" pitchFamily="18" charset="0"/>
              </a:rPr>
            </a:br>
            <a:r>
              <a:rPr lang="en-GB" dirty="0" err="1">
                <a:solidFill>
                  <a:srgbClr val="000000"/>
                </a:solidFill>
                <a:effectLst/>
                <a:latin typeface="SimSun" panose="02010600030101010101" pitchFamily="2" charset="-122"/>
                <a:cs typeface="Times New Roman" panose="02020603050405020304" pitchFamily="18" charset="0"/>
              </a:rPr>
              <a:t>از</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خداوند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تشکر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میکنم</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میخواهم</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مورد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تایید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خودش</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قرار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دهد</a:t>
            </a:r>
            <a:endParaRPr lang="en-GB" dirty="0"/>
          </a:p>
        </p:txBody>
      </p:sp>
    </p:spTree>
    <p:extLst>
      <p:ext uri="{BB962C8B-B14F-4D97-AF65-F5344CB8AC3E}">
        <p14:creationId xmlns:p14="http://schemas.microsoft.com/office/powerpoint/2010/main" val="535902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noChangeArrowheads="1"/>
          </p:cNvSpPr>
          <p:nvPr>
            <p:ph type="ctrTitle"/>
          </p:nvPr>
        </p:nvSpPr>
        <p:spPr bwMode="auto">
          <a:xfrm>
            <a:off x="511277" y="2671870"/>
            <a:ext cx="10874478" cy="75713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r>
              <a:rPr lang="en-GB" altLang="en-US" dirty="0"/>
              <a:t>THE CONFIRMATION</a:t>
            </a:r>
          </a:p>
        </p:txBody>
      </p:sp>
    </p:spTree>
    <p:extLst>
      <p:ext uri="{BB962C8B-B14F-4D97-AF65-F5344CB8AC3E}">
        <p14:creationId xmlns:p14="http://schemas.microsoft.com/office/powerpoint/2010/main" val="201571825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FAF995A-66F2-FFF6-A0EF-71CBBF2D6863}"/>
              </a:ext>
            </a:extLst>
          </p:cNvPr>
          <p:cNvSpPr>
            <a:spLocks noGrp="1"/>
          </p:cNvSpPr>
          <p:nvPr>
            <p:ph type="body" sz="quarter" idx="10"/>
          </p:nvPr>
        </p:nvSpPr>
        <p:spPr/>
        <p:txBody>
          <a:bodyPr/>
          <a:lstStyle/>
          <a:p>
            <a:r>
              <a:rPr lang="en-US" dirty="0"/>
              <a:t>By your power and grace, Lord, strengthen </a:t>
            </a:r>
            <a:r>
              <a:rPr lang="en-US" i="1" dirty="0"/>
              <a:t>these</a:t>
            </a:r>
            <a:r>
              <a:rPr lang="en-US" dirty="0"/>
              <a:t> your </a:t>
            </a:r>
            <a:r>
              <a:rPr lang="en-US" i="1" dirty="0"/>
              <a:t>servants</a:t>
            </a:r>
            <a:r>
              <a:rPr lang="en-US" dirty="0"/>
              <a:t>, that they may live as </a:t>
            </a:r>
            <a:r>
              <a:rPr lang="en-US" i="1" dirty="0"/>
              <a:t>faithful disciples </a:t>
            </a:r>
            <a:r>
              <a:rPr lang="en-US" dirty="0"/>
              <a:t>of </a:t>
            </a:r>
            <a:br>
              <a:rPr lang="en-US" dirty="0"/>
            </a:br>
            <a:r>
              <a:rPr lang="en-US" dirty="0"/>
              <a:t>Jesus Christ. </a:t>
            </a:r>
          </a:p>
          <a:p>
            <a:endParaRPr lang="en-GB" dirty="0"/>
          </a:p>
        </p:txBody>
      </p:sp>
      <p:sp>
        <p:nvSpPr>
          <p:cNvPr id="3" name="Text Placeholder 2">
            <a:extLst>
              <a:ext uri="{FF2B5EF4-FFF2-40B4-BE49-F238E27FC236}">
                <a16:creationId xmlns:a16="http://schemas.microsoft.com/office/drawing/2014/main" id="{DCB8813A-F5E7-63EE-88E3-E25766508C13}"/>
              </a:ext>
            </a:extLst>
          </p:cNvPr>
          <p:cNvSpPr>
            <a:spLocks noGrp="1"/>
          </p:cNvSpPr>
          <p:nvPr>
            <p:ph type="body" sz="quarter" idx="11"/>
          </p:nvPr>
        </p:nvSpPr>
        <p:spPr/>
        <p:txBody>
          <a:bodyPr>
            <a:normAutofit/>
          </a:bodyPr>
          <a:lstStyle/>
          <a:p>
            <a:r>
              <a:rPr lang="en-GB" dirty="0" err="1">
                <a:solidFill>
                  <a:srgbClr val="000000"/>
                </a:solidFill>
                <a:effectLst/>
                <a:latin typeface="SimSun" panose="02010600030101010101" pitchFamily="2" charset="-122"/>
                <a:cs typeface="Times New Roman" panose="02020603050405020304" pitchFamily="18" charset="0"/>
              </a:rPr>
              <a:t>خداوندا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قدرت</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فیض</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خود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این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خدمت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گذارانت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توانایی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ببخش</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عنوان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شاگردان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وفادار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عیسی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مسیح</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زندگی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کنند</a:t>
            </a:r>
            <a:r>
              <a:rPr lang="en-GB" dirty="0">
                <a:solidFill>
                  <a:srgbClr val="000000"/>
                </a:solidFill>
                <a:effectLst/>
                <a:latin typeface="SimSun" panose="02010600030101010101" pitchFamily="2" charset="-122"/>
                <a:cs typeface="Times New Roman" panose="02020603050405020304" pitchFamily="18" charset="0"/>
              </a:rPr>
              <a:t> </a:t>
            </a:r>
            <a:endParaRPr lang="en-GB" dirty="0"/>
          </a:p>
        </p:txBody>
      </p:sp>
    </p:spTree>
    <p:extLst>
      <p:ext uri="{BB962C8B-B14F-4D97-AF65-F5344CB8AC3E}">
        <p14:creationId xmlns:p14="http://schemas.microsoft.com/office/powerpoint/2010/main" val="229071456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B2634A9-5F81-1FA9-6431-140D1E700CC4}"/>
              </a:ext>
            </a:extLst>
          </p:cNvPr>
          <p:cNvSpPr>
            <a:spLocks noGrp="1"/>
          </p:cNvSpPr>
          <p:nvPr>
            <p:ph type="body" sz="quarter" idx="10"/>
          </p:nvPr>
        </p:nvSpPr>
        <p:spPr/>
        <p:txBody>
          <a:bodyPr>
            <a:normAutofit lnSpcReduction="10000"/>
          </a:bodyPr>
          <a:lstStyle/>
          <a:p>
            <a:r>
              <a:rPr lang="en-US" dirty="0"/>
              <a:t>Increase in </a:t>
            </a:r>
            <a:r>
              <a:rPr lang="en-US" i="1" dirty="0"/>
              <a:t>them</a:t>
            </a:r>
            <a:r>
              <a:rPr lang="en-US" dirty="0"/>
              <a:t> your gifts of grace, and fill </a:t>
            </a:r>
            <a:r>
              <a:rPr lang="en-US" i="1" dirty="0"/>
              <a:t>them</a:t>
            </a:r>
            <a:r>
              <a:rPr lang="en-US" dirty="0"/>
              <a:t> with your Holy Spirit:</a:t>
            </a:r>
            <a:endParaRPr lang="en-GB" dirty="0"/>
          </a:p>
          <a:p>
            <a:pPr lvl="1"/>
            <a:r>
              <a:rPr lang="en-US" dirty="0"/>
              <a:t>the Spirit of wisdom and understanding;</a:t>
            </a:r>
            <a:endParaRPr lang="en-GB" dirty="0"/>
          </a:p>
          <a:p>
            <a:pPr lvl="1"/>
            <a:r>
              <a:rPr lang="en-US" dirty="0"/>
              <a:t>the Spirit of discernment and inner strength; </a:t>
            </a:r>
          </a:p>
          <a:p>
            <a:pPr lvl="1"/>
            <a:r>
              <a:rPr lang="en-US" dirty="0"/>
              <a:t>the Spirit of knowledge, holiness, and awe.</a:t>
            </a:r>
            <a:endParaRPr lang="en-GB" dirty="0"/>
          </a:p>
          <a:p>
            <a:endParaRPr lang="en-GB" dirty="0"/>
          </a:p>
        </p:txBody>
      </p:sp>
      <p:sp>
        <p:nvSpPr>
          <p:cNvPr id="3" name="Text Placeholder 2">
            <a:extLst>
              <a:ext uri="{FF2B5EF4-FFF2-40B4-BE49-F238E27FC236}">
                <a16:creationId xmlns:a16="http://schemas.microsoft.com/office/drawing/2014/main" id="{EF8CD3EC-75BE-D3AA-870E-59BF39B0D8C9}"/>
              </a:ext>
            </a:extLst>
          </p:cNvPr>
          <p:cNvSpPr>
            <a:spLocks noGrp="1"/>
          </p:cNvSpPr>
          <p:nvPr>
            <p:ph type="body" sz="quarter" idx="11"/>
          </p:nvPr>
        </p:nvSpPr>
        <p:spPr/>
        <p:txBody>
          <a:bodyPr>
            <a:normAutofit/>
          </a:bodyPr>
          <a:lstStyle/>
          <a:p>
            <a:r>
              <a:rPr lang="en-GB" dirty="0" err="1">
                <a:solidFill>
                  <a:srgbClr val="000000"/>
                </a:solidFill>
                <a:effectLst/>
                <a:latin typeface="SimSun" panose="02010600030101010101" pitchFamily="2" charset="-122"/>
                <a:cs typeface="Times New Roman" panose="02020603050405020304" pitchFamily="18" charset="0"/>
              </a:rPr>
              <a:t>هدایای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فیض</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آنها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زیاد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کن</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آنها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از</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روح</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قدوس</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خودت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پر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آنها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روح</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حکمت</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درک</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کلامت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بده</a:t>
            </a:r>
            <a:r>
              <a:rPr lang="en-GB" dirty="0">
                <a:solidFill>
                  <a:srgbClr val="000000"/>
                </a:solidFill>
                <a:effectLst/>
                <a:latin typeface="SimSun" panose="02010600030101010101" pitchFamily="2" charset="-122"/>
                <a:cs typeface="Times New Roman" panose="02020603050405020304" pitchFamily="18" charset="0"/>
              </a:rPr>
              <a:t> ، </a:t>
            </a:r>
            <a:r>
              <a:rPr lang="en-GB" dirty="0" err="1">
                <a:solidFill>
                  <a:srgbClr val="000000"/>
                </a:solidFill>
                <a:effectLst/>
                <a:latin typeface="SimSun" panose="02010600030101010101" pitchFamily="2" charset="-122"/>
                <a:cs typeface="Times New Roman" panose="02020603050405020304" pitchFamily="18" charset="0"/>
              </a:rPr>
              <a:t>روح</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پذیرش</a:t>
            </a:r>
            <a:r>
              <a:rPr lang="en-GB" dirty="0">
                <a:solidFill>
                  <a:srgbClr val="000000"/>
                </a:solidFill>
                <a:effectLst/>
                <a:latin typeface="SimSun" panose="02010600030101010101" pitchFamily="2" charset="-122"/>
                <a:cs typeface="Times New Roman" panose="02020603050405020304" pitchFamily="18" charset="0"/>
              </a:rPr>
              <a:t> ، </a:t>
            </a:r>
            <a:r>
              <a:rPr lang="en-GB" dirty="0" err="1">
                <a:solidFill>
                  <a:srgbClr val="000000"/>
                </a:solidFill>
                <a:effectLst/>
                <a:latin typeface="SimSun" panose="02010600030101010101" pitchFamily="2" charset="-122"/>
                <a:cs typeface="Times New Roman" panose="02020603050405020304" pitchFamily="18" charset="0"/>
              </a:rPr>
              <a:t>تسلیم</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توانایی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درونی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بده</a:t>
            </a:r>
            <a:r>
              <a:rPr lang="en-GB" dirty="0">
                <a:solidFill>
                  <a:srgbClr val="000000"/>
                </a:solidFill>
                <a:effectLst/>
                <a:latin typeface="SimSun" panose="02010600030101010101" pitchFamily="2" charset="-122"/>
                <a:cs typeface="Times New Roman" panose="02020603050405020304" pitchFamily="18" charset="0"/>
              </a:rPr>
              <a:t> ، </a:t>
            </a:r>
            <a:r>
              <a:rPr lang="en-GB" dirty="0" err="1">
                <a:solidFill>
                  <a:srgbClr val="000000"/>
                </a:solidFill>
                <a:effectLst/>
                <a:latin typeface="SimSun" panose="02010600030101010101" pitchFamily="2" charset="-122"/>
                <a:cs typeface="Times New Roman" panose="02020603050405020304" pitchFamily="18" charset="0"/>
              </a:rPr>
              <a:t>روح</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دانستن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کلامت</a:t>
            </a:r>
            <a:r>
              <a:rPr lang="en-GB" dirty="0">
                <a:solidFill>
                  <a:srgbClr val="000000"/>
                </a:solidFill>
                <a:effectLst/>
                <a:latin typeface="SimSun" panose="02010600030101010101" pitchFamily="2" charset="-122"/>
                <a:cs typeface="Times New Roman" panose="02020603050405020304" pitchFamily="18" charset="0"/>
              </a:rPr>
              <a:t> ، </a:t>
            </a:r>
            <a:r>
              <a:rPr lang="en-GB" dirty="0" err="1">
                <a:solidFill>
                  <a:srgbClr val="000000"/>
                </a:solidFill>
                <a:effectLst/>
                <a:latin typeface="SimSun" panose="02010600030101010101" pitchFamily="2" charset="-122"/>
                <a:cs typeface="Times New Roman" panose="02020603050405020304" pitchFamily="18" charset="0"/>
              </a:rPr>
              <a:t>تقدس</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ترس</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همراه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احترام</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تو</a:t>
            </a:r>
            <a:r>
              <a:rPr lang="en-GB" dirty="0">
                <a:solidFill>
                  <a:srgbClr val="000000"/>
                </a:solidFill>
                <a:effectLst/>
                <a:latin typeface="SimSun" panose="02010600030101010101" pitchFamily="2" charset="-122"/>
                <a:cs typeface="Times New Roman" panose="02020603050405020304" pitchFamily="18" charset="0"/>
              </a:rPr>
              <a:t> </a:t>
            </a:r>
            <a:endParaRPr lang="en-GB" dirty="0"/>
          </a:p>
        </p:txBody>
      </p:sp>
    </p:spTree>
    <p:extLst>
      <p:ext uri="{BB962C8B-B14F-4D97-AF65-F5344CB8AC3E}">
        <p14:creationId xmlns:p14="http://schemas.microsoft.com/office/powerpoint/2010/main" val="232376563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72E53CE-9280-B091-D222-EEE5EB345D03}"/>
              </a:ext>
            </a:extLst>
          </p:cNvPr>
          <p:cNvSpPr>
            <a:spLocks noGrp="1"/>
          </p:cNvSpPr>
          <p:nvPr>
            <p:ph type="body" sz="quarter" idx="10"/>
          </p:nvPr>
        </p:nvSpPr>
        <p:spPr/>
        <p:txBody>
          <a:bodyPr/>
          <a:lstStyle/>
          <a:p>
            <a:r>
              <a:rPr lang="en-US" dirty="0"/>
              <a:t>Lord, confirm your servant </a:t>
            </a:r>
            <a:r>
              <a:rPr lang="en-US" i="1" dirty="0"/>
              <a:t>N</a:t>
            </a:r>
            <a:r>
              <a:rPr lang="en-US" dirty="0"/>
              <a:t> by your Holy Spirit that </a:t>
            </a:r>
            <a:r>
              <a:rPr lang="en-US" i="1" dirty="0"/>
              <a:t>they </a:t>
            </a:r>
            <a:r>
              <a:rPr lang="en-US" dirty="0"/>
              <a:t>may continue yours for ever. </a:t>
            </a:r>
          </a:p>
          <a:p>
            <a:r>
              <a:rPr lang="en-US" b="1" dirty="0"/>
              <a:t>Amen.</a:t>
            </a:r>
            <a:endParaRPr lang="en-GB" b="1" dirty="0"/>
          </a:p>
          <a:p>
            <a:endParaRPr lang="en-GB" dirty="0"/>
          </a:p>
        </p:txBody>
      </p:sp>
      <p:sp>
        <p:nvSpPr>
          <p:cNvPr id="3" name="Text Placeholder 2">
            <a:extLst>
              <a:ext uri="{FF2B5EF4-FFF2-40B4-BE49-F238E27FC236}">
                <a16:creationId xmlns:a16="http://schemas.microsoft.com/office/drawing/2014/main" id="{F92955FD-C8EA-7075-4BF0-58F5A54E8995}"/>
              </a:ext>
            </a:extLst>
          </p:cNvPr>
          <p:cNvSpPr>
            <a:spLocks noGrp="1"/>
          </p:cNvSpPr>
          <p:nvPr>
            <p:ph type="body" sz="quarter" idx="11"/>
          </p:nvPr>
        </p:nvSpPr>
        <p:spPr/>
        <p:txBody>
          <a:bodyPr>
            <a:normAutofit/>
          </a:bodyPr>
          <a:lstStyle/>
          <a:p>
            <a:r>
              <a:rPr lang="en-GB" dirty="0" err="1">
                <a:solidFill>
                  <a:srgbClr val="000000"/>
                </a:solidFill>
                <a:effectLst/>
                <a:latin typeface="SimSun" panose="02010600030101010101" pitchFamily="2" charset="-122"/>
                <a:cs typeface="Times New Roman" panose="02020603050405020304" pitchFamily="18" charset="0"/>
              </a:rPr>
              <a:t>خداوندا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تایید</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پذیرش</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این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خادم</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خودت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توسط</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روح</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قدوست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آنها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تو</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همیشه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پیروی</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اطاعت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کنند</a:t>
            </a:r>
            <a:r>
              <a:rPr lang="en-GB" dirty="0">
                <a:solidFill>
                  <a:srgbClr val="000000"/>
                </a:solidFill>
                <a:effectLst/>
                <a:latin typeface="SimSun" panose="02010600030101010101" pitchFamily="2" charset="-122"/>
                <a:cs typeface="Times New Roman" panose="02020603050405020304" pitchFamily="18" charset="0"/>
              </a:rPr>
              <a:t>.</a:t>
            </a:r>
            <a:br>
              <a:rPr lang="en-GB" dirty="0">
                <a:solidFill>
                  <a:srgbClr val="000000"/>
                </a:solidFill>
                <a:effectLst/>
                <a:latin typeface="SimSun" panose="02010600030101010101" pitchFamily="2" charset="-122"/>
                <a:cs typeface="Times New Roman" panose="02020603050405020304" pitchFamily="18" charset="0"/>
              </a:rPr>
            </a:br>
            <a:r>
              <a:rPr lang="en-GB" dirty="0" err="1">
                <a:solidFill>
                  <a:srgbClr val="000000"/>
                </a:solidFill>
                <a:effectLst/>
                <a:latin typeface="SimSun" panose="02010600030101010101" pitchFamily="2" charset="-122"/>
                <a:cs typeface="Times New Roman" panose="02020603050405020304" pitchFamily="18" charset="0"/>
              </a:rPr>
              <a:t>آمی</a:t>
            </a:r>
            <a:endParaRPr lang="en-GB" dirty="0"/>
          </a:p>
        </p:txBody>
      </p:sp>
    </p:spTree>
    <p:extLst>
      <p:ext uri="{BB962C8B-B14F-4D97-AF65-F5344CB8AC3E}">
        <p14:creationId xmlns:p14="http://schemas.microsoft.com/office/powerpoint/2010/main" val="325415059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noChangeArrowheads="1"/>
          </p:cNvSpPr>
          <p:nvPr>
            <p:ph type="ctrTitle"/>
          </p:nvPr>
        </p:nvSpPr>
        <p:spPr bwMode="auto">
          <a:xfrm>
            <a:off x="511277" y="2671870"/>
            <a:ext cx="10874478" cy="75713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r>
              <a:rPr lang="en-GB" altLang="en-US" dirty="0"/>
              <a:t>THE RECEPTION </a:t>
            </a:r>
            <a:br>
              <a:rPr lang="en-GB" altLang="en-US" dirty="0"/>
            </a:br>
            <a:r>
              <a:rPr lang="en-GB" altLang="en-US" dirty="0"/>
              <a:t>AND WELCOME</a:t>
            </a:r>
          </a:p>
        </p:txBody>
      </p:sp>
    </p:spTree>
    <p:extLst>
      <p:ext uri="{BB962C8B-B14F-4D97-AF65-F5344CB8AC3E}">
        <p14:creationId xmlns:p14="http://schemas.microsoft.com/office/powerpoint/2010/main" val="299881919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552E458-0C3E-D500-9D64-400310C724DE}"/>
              </a:ext>
            </a:extLst>
          </p:cNvPr>
          <p:cNvSpPr>
            <a:spLocks noGrp="1"/>
          </p:cNvSpPr>
          <p:nvPr>
            <p:ph type="body" sz="quarter" idx="10"/>
          </p:nvPr>
        </p:nvSpPr>
        <p:spPr/>
        <p:txBody>
          <a:bodyPr/>
          <a:lstStyle/>
          <a:p>
            <a:pPr lvl="0"/>
            <a:r>
              <a:rPr lang="en-US" i="1" dirty="0"/>
              <a:t>N and N (N),</a:t>
            </a:r>
            <a:endParaRPr lang="en-GB" i="1" dirty="0"/>
          </a:p>
          <a:p>
            <a:r>
              <a:rPr lang="en-US" dirty="0"/>
              <a:t>we receive and welcome you as </a:t>
            </a:r>
            <a:r>
              <a:rPr lang="en-US" i="1" dirty="0"/>
              <a:t>members</a:t>
            </a:r>
            <a:r>
              <a:rPr lang="en-US" dirty="0"/>
              <a:t> of the Methodist Church, and of the church in this place.</a:t>
            </a:r>
          </a:p>
          <a:p>
            <a:endParaRPr lang="en-GB" dirty="0"/>
          </a:p>
        </p:txBody>
      </p:sp>
      <p:sp>
        <p:nvSpPr>
          <p:cNvPr id="3" name="Text Placeholder 2">
            <a:extLst>
              <a:ext uri="{FF2B5EF4-FFF2-40B4-BE49-F238E27FC236}">
                <a16:creationId xmlns:a16="http://schemas.microsoft.com/office/drawing/2014/main" id="{370F22DA-342D-E005-4A33-E19D3446A748}"/>
              </a:ext>
            </a:extLst>
          </p:cNvPr>
          <p:cNvSpPr>
            <a:spLocks noGrp="1"/>
          </p:cNvSpPr>
          <p:nvPr>
            <p:ph type="body" sz="quarter" idx="11"/>
          </p:nvPr>
        </p:nvSpPr>
        <p:spPr/>
        <p:txBody>
          <a:bodyPr>
            <a:normAutofit/>
          </a:bodyPr>
          <a:lstStyle/>
          <a:p>
            <a:r>
              <a:rPr lang="en-GB" dirty="0" err="1">
                <a:solidFill>
                  <a:srgbClr val="000000"/>
                </a:solidFill>
                <a:effectLst/>
                <a:latin typeface="SimSun" panose="02010600030101010101" pitchFamily="2" charset="-122"/>
                <a:cs typeface="Times New Roman" panose="02020603050405020304" pitchFamily="18" charset="0"/>
              </a:rPr>
              <a:t>ای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عزیزان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شما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عنوان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اعضای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کلیسای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متودیست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پذیریم</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خوش</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آمد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گوییم</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شما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این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کلیسا</a:t>
            </a:r>
            <a:r>
              <a:rPr lang="en-GB" dirty="0">
                <a:solidFill>
                  <a:srgbClr val="000000"/>
                </a:solidFill>
                <a:effectLst/>
                <a:latin typeface="SimSun" panose="02010600030101010101" pitchFamily="2" charset="-122"/>
                <a:cs typeface="Times New Roman" panose="02020603050405020304" pitchFamily="18" charset="0"/>
              </a:rPr>
              <a:t> </a:t>
            </a:r>
            <a:endParaRPr lang="en-GB" dirty="0"/>
          </a:p>
        </p:txBody>
      </p:sp>
    </p:spTree>
    <p:extLst>
      <p:ext uri="{BB962C8B-B14F-4D97-AF65-F5344CB8AC3E}">
        <p14:creationId xmlns:p14="http://schemas.microsoft.com/office/powerpoint/2010/main" val="3424611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42E2D84-25BD-3EB1-81EF-3998EFA023B4}"/>
              </a:ext>
            </a:extLst>
          </p:cNvPr>
          <p:cNvSpPr>
            <a:spLocks noGrp="1"/>
          </p:cNvSpPr>
          <p:nvPr>
            <p:ph type="body" sz="quarter" idx="10"/>
          </p:nvPr>
        </p:nvSpPr>
        <p:spPr/>
        <p:txBody>
          <a:bodyPr/>
          <a:lstStyle/>
          <a:p>
            <a:r>
              <a:rPr lang="en-US" dirty="0"/>
              <a:t>In this sacrament we celebrate</a:t>
            </a:r>
          </a:p>
          <a:p>
            <a:pPr lvl="1"/>
            <a:r>
              <a:rPr lang="en-US" dirty="0"/>
              <a:t>the life of Christ laid down for us, </a:t>
            </a:r>
          </a:p>
          <a:p>
            <a:pPr lvl="1"/>
            <a:r>
              <a:rPr lang="en-US" dirty="0"/>
              <a:t>the Holy Spirit poured out on us, </a:t>
            </a:r>
          </a:p>
          <a:p>
            <a:pPr lvl="1"/>
            <a:r>
              <a:rPr lang="en-US" dirty="0"/>
              <a:t>and the living water offered to us.</a:t>
            </a:r>
            <a:endParaRPr lang="en-GB" dirty="0"/>
          </a:p>
          <a:p>
            <a:endParaRPr lang="en-GB" dirty="0"/>
          </a:p>
        </p:txBody>
      </p:sp>
      <p:sp>
        <p:nvSpPr>
          <p:cNvPr id="3" name="Text Placeholder 2">
            <a:extLst>
              <a:ext uri="{FF2B5EF4-FFF2-40B4-BE49-F238E27FC236}">
                <a16:creationId xmlns:a16="http://schemas.microsoft.com/office/drawing/2014/main" id="{5F17A6B9-EF88-79BB-4093-5FB0F04466BA}"/>
              </a:ext>
            </a:extLst>
          </p:cNvPr>
          <p:cNvSpPr>
            <a:spLocks noGrp="1"/>
          </p:cNvSpPr>
          <p:nvPr>
            <p:ph type="body" sz="quarter" idx="11"/>
          </p:nvPr>
        </p:nvSpPr>
        <p:spPr/>
        <p:txBody>
          <a:bodyPr>
            <a:normAutofit/>
          </a:bodyPr>
          <a:lstStyle/>
          <a:p>
            <a:r>
              <a:rPr lang="en-GB" dirty="0" err="1">
                <a:solidFill>
                  <a:srgbClr val="000000"/>
                </a:solidFill>
                <a:effectLst/>
                <a:latin typeface="SimSun" panose="02010600030101010101" pitchFamily="2" charset="-122"/>
                <a:cs typeface="Times New Roman" panose="02020603050405020304" pitchFamily="18" charset="0"/>
              </a:rPr>
              <a:t>ما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این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مراسم</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مقدس</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اعلام</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می‌کنیم</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مسیح</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جان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خود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br>
              <a:rPr lang="en-GB" dirty="0">
                <a:solidFill>
                  <a:srgbClr val="000000"/>
                </a:solidFill>
                <a:effectLst/>
                <a:latin typeface="SimSun" panose="02010600030101010101" pitchFamily="2" charset="-122"/>
                <a:cs typeface="Times New Roman" panose="02020603050405020304" pitchFamily="18" charset="0"/>
              </a:rPr>
            </a:br>
            <a:r>
              <a:rPr lang="en-GB" dirty="0" err="1">
                <a:solidFill>
                  <a:srgbClr val="000000"/>
                </a:solidFill>
                <a:effectLst/>
                <a:latin typeface="SimSun" panose="02010600030101010101" pitchFamily="2" charset="-122"/>
                <a:cs typeface="Times New Roman" panose="02020603050405020304" pitchFamily="18" charset="0"/>
              </a:rPr>
              <a:t>به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خاطر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داد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روح</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القدس</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ریخته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شد</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آب</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حیات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ما</a:t>
            </a:r>
            <a:br>
              <a:rPr lang="en-GB" dirty="0">
                <a:solidFill>
                  <a:srgbClr val="000000"/>
                </a:solidFill>
                <a:effectLst/>
                <a:latin typeface="SimSun" panose="02010600030101010101" pitchFamily="2" charset="-122"/>
                <a:cs typeface="Times New Roman" panose="02020603050405020304" pitchFamily="18" charset="0"/>
              </a:rPr>
            </a:br>
            <a:r>
              <a:rPr lang="en-GB" dirty="0" err="1">
                <a:solidFill>
                  <a:srgbClr val="000000"/>
                </a:solidFill>
                <a:effectLst/>
                <a:latin typeface="SimSun" panose="02010600030101010101" pitchFamily="2" charset="-122"/>
                <a:cs typeface="Times New Roman" panose="02020603050405020304" pitchFamily="18" charset="0"/>
              </a:rPr>
              <a:t>بخشیده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شد</a:t>
            </a:r>
            <a:endParaRPr lang="en-GB" dirty="0"/>
          </a:p>
        </p:txBody>
      </p:sp>
    </p:spTree>
    <p:extLst>
      <p:ext uri="{BB962C8B-B14F-4D97-AF65-F5344CB8AC3E}">
        <p14:creationId xmlns:p14="http://schemas.microsoft.com/office/powerpoint/2010/main" val="135241175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noChangeArrowheads="1"/>
          </p:cNvSpPr>
          <p:nvPr>
            <p:ph type="ctrTitle"/>
          </p:nvPr>
        </p:nvSpPr>
        <p:spPr bwMode="auto">
          <a:xfrm>
            <a:off x="511175" y="2007020"/>
            <a:ext cx="10874375" cy="2086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r>
              <a:rPr lang="en-GB" altLang="en-US" dirty="0"/>
              <a:t>THE PROMISES OF THOSE </a:t>
            </a:r>
            <a:br>
              <a:rPr lang="en-GB" altLang="en-US" dirty="0"/>
            </a:br>
            <a:r>
              <a:rPr lang="en-GB" altLang="en-US" dirty="0"/>
              <a:t>NEWLY-CONFIRMED AND NEWLY BAPTISED</a:t>
            </a:r>
          </a:p>
        </p:txBody>
      </p:sp>
    </p:spTree>
    <p:extLst>
      <p:ext uri="{BB962C8B-B14F-4D97-AF65-F5344CB8AC3E}">
        <p14:creationId xmlns:p14="http://schemas.microsoft.com/office/powerpoint/2010/main" val="34555351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6D9A877-0ABA-0035-36B8-1B5072240333}"/>
              </a:ext>
            </a:extLst>
          </p:cNvPr>
          <p:cNvSpPr>
            <a:spLocks noGrp="1"/>
          </p:cNvSpPr>
          <p:nvPr>
            <p:ph type="body" sz="quarter" idx="10"/>
          </p:nvPr>
        </p:nvSpPr>
        <p:spPr/>
        <p:txBody>
          <a:bodyPr/>
          <a:lstStyle/>
          <a:p>
            <a:r>
              <a:rPr lang="en-US" i="1" dirty="0"/>
              <a:t>N and N (N),</a:t>
            </a:r>
            <a:endParaRPr lang="en-GB" i="1" dirty="0"/>
          </a:p>
          <a:p>
            <a:r>
              <a:rPr lang="en-US" dirty="0"/>
              <a:t>I ask you now to respond to God’s love and grace by making these promises.</a:t>
            </a:r>
          </a:p>
          <a:p>
            <a:endParaRPr lang="en-GB" dirty="0"/>
          </a:p>
        </p:txBody>
      </p:sp>
      <p:sp>
        <p:nvSpPr>
          <p:cNvPr id="3" name="Text Placeholder 2">
            <a:extLst>
              <a:ext uri="{FF2B5EF4-FFF2-40B4-BE49-F238E27FC236}">
                <a16:creationId xmlns:a16="http://schemas.microsoft.com/office/drawing/2014/main" id="{7782CD05-F38E-898F-31F3-CE43EAD83C0D}"/>
              </a:ext>
            </a:extLst>
          </p:cNvPr>
          <p:cNvSpPr>
            <a:spLocks noGrp="1"/>
          </p:cNvSpPr>
          <p:nvPr>
            <p:ph type="body" sz="quarter" idx="11"/>
          </p:nvPr>
        </p:nvSpPr>
        <p:spPr/>
        <p:txBody>
          <a:bodyPr>
            <a:normAutofit/>
          </a:bodyPr>
          <a:lstStyle/>
          <a:p>
            <a:r>
              <a:rPr lang="en-GB" dirty="0" err="1">
                <a:solidFill>
                  <a:srgbClr val="000000"/>
                </a:solidFill>
                <a:effectLst/>
                <a:latin typeface="SimSun" panose="02010600030101010101" pitchFamily="2" charset="-122"/>
                <a:cs typeface="Times New Roman" panose="02020603050405020304" pitchFamily="18" charset="0"/>
              </a:rPr>
              <a:t>عزیزان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از</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شما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میخواهم</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محبت</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فیضی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از</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خداوند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دریافت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کرده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اید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پاسخ</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گو</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باشید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از</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طریق</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این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تعهد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هایی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خداوند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میدهی</a:t>
            </a:r>
            <a:endParaRPr lang="en-GB" dirty="0"/>
          </a:p>
        </p:txBody>
      </p:sp>
    </p:spTree>
    <p:extLst>
      <p:ext uri="{BB962C8B-B14F-4D97-AF65-F5344CB8AC3E}">
        <p14:creationId xmlns:p14="http://schemas.microsoft.com/office/powerpoint/2010/main" val="333940274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6D9A877-0ABA-0035-36B8-1B5072240333}"/>
              </a:ext>
            </a:extLst>
          </p:cNvPr>
          <p:cNvSpPr>
            <a:spLocks noGrp="1"/>
          </p:cNvSpPr>
          <p:nvPr>
            <p:ph type="body" sz="quarter" idx="10"/>
          </p:nvPr>
        </p:nvSpPr>
        <p:spPr/>
        <p:txBody>
          <a:bodyPr/>
          <a:lstStyle/>
          <a:p>
            <a:r>
              <a:rPr lang="en-US" dirty="0"/>
              <a:t>Will you commit yourself to the Christian life of worship and service, and be open to the renewing power of God?</a:t>
            </a:r>
          </a:p>
          <a:p>
            <a:pPr lvl="2"/>
            <a:r>
              <a:rPr lang="en-US" dirty="0"/>
              <a:t>With God’s help I will.</a:t>
            </a:r>
            <a:endParaRPr lang="en-GB" dirty="0"/>
          </a:p>
          <a:p>
            <a:endParaRPr lang="en-GB" dirty="0"/>
          </a:p>
        </p:txBody>
      </p:sp>
      <p:sp>
        <p:nvSpPr>
          <p:cNvPr id="3" name="Text Placeholder 2">
            <a:extLst>
              <a:ext uri="{FF2B5EF4-FFF2-40B4-BE49-F238E27FC236}">
                <a16:creationId xmlns:a16="http://schemas.microsoft.com/office/drawing/2014/main" id="{748F20AB-7F26-F8F7-9EB0-7157F61FB48E}"/>
              </a:ext>
            </a:extLst>
          </p:cNvPr>
          <p:cNvSpPr>
            <a:spLocks noGrp="1"/>
          </p:cNvSpPr>
          <p:nvPr>
            <p:ph type="body" sz="quarter" idx="11"/>
          </p:nvPr>
        </p:nvSpPr>
        <p:spPr/>
        <p:txBody>
          <a:bodyPr>
            <a:normAutofit/>
          </a:bodyPr>
          <a:lstStyle/>
          <a:p>
            <a:r>
              <a:rPr lang="en-GB" dirty="0" err="1">
                <a:solidFill>
                  <a:srgbClr val="000000"/>
                </a:solidFill>
                <a:effectLst/>
                <a:latin typeface="SimSun" panose="02010600030101010101" pitchFamily="2" charset="-122"/>
                <a:cs typeface="Times New Roman" panose="02020603050405020304" pitchFamily="18" charset="0"/>
              </a:rPr>
              <a:t>آیا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شما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خودتان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متعهد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داشتن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یک</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زندگی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مسیحی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پرستش</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خدمت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اوست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میکنید</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آیا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پذیرای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تازه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شدن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فکر</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زندگی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خود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هستید</a:t>
            </a:r>
            <a:r>
              <a:rPr lang="en-GB" dirty="0">
                <a:solidFill>
                  <a:srgbClr val="000000"/>
                </a:solidFill>
                <a:effectLst/>
                <a:latin typeface="SimSun" panose="02010600030101010101" pitchFamily="2" charset="-122"/>
                <a:cs typeface="Times New Roman" panose="02020603050405020304" pitchFamily="18" charset="0"/>
              </a:rPr>
              <a:t>؟</a:t>
            </a:r>
            <a:br>
              <a:rPr lang="en-GB" dirty="0">
                <a:solidFill>
                  <a:srgbClr val="000000"/>
                </a:solidFill>
                <a:effectLst/>
                <a:latin typeface="SimSun" panose="02010600030101010101" pitchFamily="2" charset="-122"/>
                <a:cs typeface="Times New Roman" panose="02020603050405020304" pitchFamily="18" charset="0"/>
              </a:rPr>
            </a:br>
            <a:r>
              <a:rPr lang="en-GB" dirty="0" err="1">
                <a:solidFill>
                  <a:srgbClr val="000000"/>
                </a:solidFill>
                <a:effectLst/>
                <a:latin typeface="SimSun" panose="02010600030101010101" pitchFamily="2" charset="-122"/>
                <a:cs typeface="Times New Roman" panose="02020603050405020304" pitchFamily="18" charset="0"/>
              </a:rPr>
              <a:t>با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کمک</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یاری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خداوند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این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کار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خ</a:t>
            </a:r>
            <a:endParaRPr lang="en-GB" dirty="0"/>
          </a:p>
        </p:txBody>
      </p:sp>
    </p:spTree>
    <p:extLst>
      <p:ext uri="{BB962C8B-B14F-4D97-AF65-F5344CB8AC3E}">
        <p14:creationId xmlns:p14="http://schemas.microsoft.com/office/powerpoint/2010/main" val="9035101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AF5EDBF-7016-4168-0FE0-B63545E8AAB5}"/>
              </a:ext>
            </a:extLst>
          </p:cNvPr>
          <p:cNvSpPr>
            <a:spLocks noGrp="1"/>
          </p:cNvSpPr>
          <p:nvPr>
            <p:ph type="body" sz="quarter" idx="10"/>
          </p:nvPr>
        </p:nvSpPr>
        <p:spPr/>
        <p:txBody>
          <a:bodyPr/>
          <a:lstStyle/>
          <a:p>
            <a:r>
              <a:rPr lang="en-US" dirty="0"/>
              <a:t>Will you seek the strength of God’s Spirit as you accept the cost of following Jesus Christ in your daily life?</a:t>
            </a:r>
          </a:p>
          <a:p>
            <a:pPr lvl="2"/>
            <a:r>
              <a:rPr lang="en-US" dirty="0"/>
              <a:t>With God’s help I will.</a:t>
            </a:r>
          </a:p>
          <a:p>
            <a:endParaRPr lang="en-GB" dirty="0"/>
          </a:p>
        </p:txBody>
      </p:sp>
      <p:sp>
        <p:nvSpPr>
          <p:cNvPr id="3" name="Text Placeholder 2">
            <a:extLst>
              <a:ext uri="{FF2B5EF4-FFF2-40B4-BE49-F238E27FC236}">
                <a16:creationId xmlns:a16="http://schemas.microsoft.com/office/drawing/2014/main" id="{D790695E-DC92-58D9-3D99-8438F5C15D36}"/>
              </a:ext>
            </a:extLst>
          </p:cNvPr>
          <p:cNvSpPr>
            <a:spLocks noGrp="1"/>
          </p:cNvSpPr>
          <p:nvPr>
            <p:ph type="body" sz="quarter" idx="11"/>
          </p:nvPr>
        </p:nvSpPr>
        <p:spPr/>
        <p:txBody>
          <a:bodyPr>
            <a:normAutofit/>
          </a:bodyPr>
          <a:lstStyle/>
          <a:p>
            <a:r>
              <a:rPr lang="en-GB" dirty="0" err="1">
                <a:solidFill>
                  <a:srgbClr val="000000"/>
                </a:solidFill>
                <a:effectLst/>
                <a:latin typeface="SimSun" panose="02010600030101010101" pitchFamily="2" charset="-122"/>
                <a:cs typeface="Times New Roman" panose="02020603050405020304" pitchFamily="18" charset="0"/>
              </a:rPr>
              <a:t>آیا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شما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هر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روزه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جویای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قوت</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توانایی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روح</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خداوند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برای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بها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دادن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برای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خداوند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عیسی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مسیح</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زندگیتان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خواهید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بود</a:t>
            </a:r>
            <a:r>
              <a:rPr lang="en-GB" dirty="0">
                <a:solidFill>
                  <a:srgbClr val="000000"/>
                </a:solidFill>
                <a:effectLst/>
                <a:latin typeface="SimSun" panose="02010600030101010101" pitchFamily="2" charset="-122"/>
                <a:cs typeface="Times New Roman" panose="02020603050405020304" pitchFamily="18" charset="0"/>
              </a:rPr>
              <a:t>؟</a:t>
            </a:r>
            <a:br>
              <a:rPr lang="en-GB" dirty="0">
                <a:solidFill>
                  <a:srgbClr val="000000"/>
                </a:solidFill>
                <a:effectLst/>
                <a:latin typeface="SimSun" panose="02010600030101010101" pitchFamily="2" charset="-122"/>
                <a:cs typeface="Times New Roman" panose="02020603050405020304" pitchFamily="18" charset="0"/>
              </a:rPr>
            </a:br>
            <a:r>
              <a:rPr lang="en-GB" dirty="0" err="1">
                <a:solidFill>
                  <a:srgbClr val="000000"/>
                </a:solidFill>
                <a:effectLst/>
                <a:latin typeface="SimSun" panose="02010600030101010101" pitchFamily="2" charset="-122"/>
                <a:cs typeface="Times New Roman" panose="02020603050405020304" pitchFamily="18" charset="0"/>
              </a:rPr>
              <a:t>با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کمک</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یاری</a:t>
            </a:r>
            <a:r>
              <a:rPr lang="en-GB" dirty="0">
                <a:solidFill>
                  <a:srgbClr val="000000"/>
                </a:solidFill>
                <a:effectLst/>
                <a:latin typeface="SimSun" panose="02010600030101010101" pitchFamily="2" charset="-122"/>
                <a:cs typeface="Times New Roman" panose="02020603050405020304" pitchFamily="18" charset="0"/>
              </a:rPr>
              <a:t> </a:t>
            </a:r>
            <a:endParaRPr lang="en-GB" dirty="0"/>
          </a:p>
        </p:txBody>
      </p:sp>
    </p:spTree>
    <p:extLst>
      <p:ext uri="{BB962C8B-B14F-4D97-AF65-F5344CB8AC3E}">
        <p14:creationId xmlns:p14="http://schemas.microsoft.com/office/powerpoint/2010/main" val="318592316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AF5EDBF-7016-4168-0FE0-B63545E8AAB5}"/>
              </a:ext>
            </a:extLst>
          </p:cNvPr>
          <p:cNvSpPr>
            <a:spLocks noGrp="1"/>
          </p:cNvSpPr>
          <p:nvPr>
            <p:ph type="body" sz="quarter" idx="10"/>
          </p:nvPr>
        </p:nvSpPr>
        <p:spPr/>
        <p:txBody>
          <a:bodyPr/>
          <a:lstStyle/>
          <a:p>
            <a:r>
              <a:rPr lang="en-US" dirty="0"/>
              <a:t>Will you witness, by word and deed, to the good news of God in Christ, and so bring glory to God?</a:t>
            </a:r>
          </a:p>
          <a:p>
            <a:pPr lvl="2"/>
            <a:r>
              <a:rPr lang="en-US" dirty="0"/>
              <a:t>With God’s help I will.</a:t>
            </a:r>
            <a:endParaRPr lang="en-GB" dirty="0"/>
          </a:p>
          <a:p>
            <a:endParaRPr lang="en-GB" dirty="0"/>
          </a:p>
        </p:txBody>
      </p:sp>
      <p:sp>
        <p:nvSpPr>
          <p:cNvPr id="3" name="Text Placeholder 2">
            <a:extLst>
              <a:ext uri="{FF2B5EF4-FFF2-40B4-BE49-F238E27FC236}">
                <a16:creationId xmlns:a16="http://schemas.microsoft.com/office/drawing/2014/main" id="{434756BF-AF29-6F2B-4E8C-5E003593B46E}"/>
              </a:ext>
            </a:extLst>
          </p:cNvPr>
          <p:cNvSpPr>
            <a:spLocks noGrp="1"/>
          </p:cNvSpPr>
          <p:nvPr>
            <p:ph type="body" sz="quarter" idx="11"/>
          </p:nvPr>
        </p:nvSpPr>
        <p:spPr/>
        <p:txBody>
          <a:bodyPr>
            <a:normAutofit/>
          </a:bodyPr>
          <a:lstStyle/>
          <a:p>
            <a:r>
              <a:rPr lang="en-GB" sz="3200" dirty="0" err="1">
                <a:solidFill>
                  <a:srgbClr val="000000"/>
                </a:solidFill>
                <a:effectLst/>
                <a:latin typeface="SimSun" panose="02010600030101010101" pitchFamily="2" charset="-122"/>
                <a:cs typeface="Times New Roman" panose="02020603050405020304" pitchFamily="18" charset="0"/>
              </a:rPr>
              <a:t>یا</a:t>
            </a:r>
            <a:r>
              <a:rPr lang="en-GB" sz="3200" dirty="0">
                <a:solidFill>
                  <a:srgbClr val="000000"/>
                </a:solidFill>
                <a:effectLst/>
                <a:latin typeface="SimSun" panose="02010600030101010101" pitchFamily="2" charset="-122"/>
                <a:cs typeface="Times New Roman" panose="02020603050405020304" pitchFamily="18" charset="0"/>
              </a:rPr>
              <a:t> </a:t>
            </a:r>
            <a:r>
              <a:rPr lang="en-GB" sz="3200" dirty="0" err="1">
                <a:solidFill>
                  <a:srgbClr val="000000"/>
                </a:solidFill>
                <a:effectLst/>
                <a:latin typeface="SimSun" panose="02010600030101010101" pitchFamily="2" charset="-122"/>
                <a:cs typeface="Times New Roman" panose="02020603050405020304" pitchFamily="18" charset="0"/>
              </a:rPr>
              <a:t>شما</a:t>
            </a:r>
            <a:r>
              <a:rPr lang="en-GB" sz="3200" dirty="0">
                <a:solidFill>
                  <a:srgbClr val="000000"/>
                </a:solidFill>
                <a:effectLst/>
                <a:latin typeface="SimSun" panose="02010600030101010101" pitchFamily="2" charset="-122"/>
                <a:cs typeface="Times New Roman" panose="02020603050405020304" pitchFamily="18" charset="0"/>
              </a:rPr>
              <a:t> </a:t>
            </a:r>
            <a:r>
              <a:rPr lang="en-GB" sz="3200" dirty="0" err="1">
                <a:solidFill>
                  <a:srgbClr val="000000"/>
                </a:solidFill>
                <a:effectLst/>
                <a:latin typeface="SimSun" panose="02010600030101010101" pitchFamily="2" charset="-122"/>
                <a:cs typeface="Times New Roman" panose="02020603050405020304" pitchFamily="18" charset="0"/>
              </a:rPr>
              <a:t>از</a:t>
            </a:r>
            <a:r>
              <a:rPr lang="en-GB" sz="3200" dirty="0">
                <a:solidFill>
                  <a:srgbClr val="000000"/>
                </a:solidFill>
                <a:effectLst/>
                <a:latin typeface="SimSun" panose="02010600030101010101" pitchFamily="2" charset="-122"/>
                <a:cs typeface="Times New Roman" panose="02020603050405020304" pitchFamily="18" charset="0"/>
              </a:rPr>
              <a:t> </a:t>
            </a:r>
            <a:r>
              <a:rPr lang="en-GB" sz="3200" dirty="0" err="1">
                <a:solidFill>
                  <a:srgbClr val="000000"/>
                </a:solidFill>
                <a:effectLst/>
                <a:latin typeface="SimSun" panose="02010600030101010101" pitchFamily="2" charset="-122"/>
                <a:cs typeface="Times New Roman" panose="02020603050405020304" pitchFamily="18" charset="0"/>
              </a:rPr>
              <a:t>طریق</a:t>
            </a:r>
            <a:r>
              <a:rPr lang="en-GB" sz="3200" dirty="0">
                <a:solidFill>
                  <a:srgbClr val="000000"/>
                </a:solidFill>
                <a:effectLst/>
                <a:latin typeface="SimSun" panose="02010600030101010101" pitchFamily="2" charset="-122"/>
                <a:cs typeface="Times New Roman" panose="02020603050405020304" pitchFamily="18" charset="0"/>
              </a:rPr>
              <a:t> </a:t>
            </a:r>
            <a:r>
              <a:rPr lang="en-GB" sz="3200" dirty="0" err="1">
                <a:solidFill>
                  <a:srgbClr val="000000"/>
                </a:solidFill>
                <a:effectLst/>
                <a:latin typeface="SimSun" panose="02010600030101010101" pitchFamily="2" charset="-122"/>
                <a:cs typeface="Times New Roman" panose="02020603050405020304" pitchFamily="18" charset="0"/>
              </a:rPr>
              <a:t>رفتار</a:t>
            </a:r>
            <a:r>
              <a:rPr lang="en-GB" sz="3200" dirty="0">
                <a:solidFill>
                  <a:srgbClr val="000000"/>
                </a:solidFill>
                <a:effectLst/>
                <a:latin typeface="SimSun" panose="02010600030101010101" pitchFamily="2" charset="-122"/>
                <a:cs typeface="Times New Roman" panose="02020603050405020304" pitchFamily="18" charset="0"/>
              </a:rPr>
              <a:t> و </a:t>
            </a:r>
            <a:r>
              <a:rPr lang="en-GB" sz="3200" dirty="0" err="1">
                <a:solidFill>
                  <a:srgbClr val="000000"/>
                </a:solidFill>
                <a:effectLst/>
                <a:latin typeface="SimSun" panose="02010600030101010101" pitchFamily="2" charset="-122"/>
                <a:cs typeface="Times New Roman" panose="02020603050405020304" pitchFamily="18" charset="0"/>
              </a:rPr>
              <a:t>کلام</a:t>
            </a:r>
            <a:r>
              <a:rPr lang="en-GB" sz="3200" dirty="0">
                <a:solidFill>
                  <a:srgbClr val="000000"/>
                </a:solidFill>
                <a:effectLst/>
                <a:latin typeface="SimSun" panose="02010600030101010101" pitchFamily="2" charset="-122"/>
                <a:cs typeface="Times New Roman" panose="02020603050405020304" pitchFamily="18" charset="0"/>
              </a:rPr>
              <a:t> </a:t>
            </a:r>
            <a:r>
              <a:rPr lang="en-GB" sz="3200" dirty="0" err="1">
                <a:solidFill>
                  <a:srgbClr val="000000"/>
                </a:solidFill>
                <a:effectLst/>
                <a:latin typeface="SimSun" panose="02010600030101010101" pitchFamily="2" charset="-122"/>
                <a:cs typeface="Times New Roman" panose="02020603050405020304" pitchFamily="18" charset="0"/>
              </a:rPr>
              <a:t>خود</a:t>
            </a:r>
            <a:r>
              <a:rPr lang="en-GB" sz="3200" dirty="0">
                <a:solidFill>
                  <a:srgbClr val="000000"/>
                </a:solidFill>
                <a:effectLst/>
                <a:latin typeface="SimSun" panose="02010600030101010101" pitchFamily="2" charset="-122"/>
                <a:cs typeface="Times New Roman" panose="02020603050405020304" pitchFamily="18" charset="0"/>
              </a:rPr>
              <a:t> </a:t>
            </a:r>
            <a:r>
              <a:rPr lang="en-GB" sz="3200" dirty="0" err="1">
                <a:solidFill>
                  <a:srgbClr val="000000"/>
                </a:solidFill>
                <a:effectLst/>
                <a:latin typeface="SimSun" panose="02010600030101010101" pitchFamily="2" charset="-122"/>
                <a:cs typeface="Times New Roman" panose="02020603050405020304" pitchFamily="18" charset="0"/>
              </a:rPr>
              <a:t>شاهد</a:t>
            </a:r>
            <a:r>
              <a:rPr lang="en-GB" sz="3200" dirty="0">
                <a:solidFill>
                  <a:srgbClr val="000000"/>
                </a:solidFill>
                <a:effectLst/>
                <a:latin typeface="SimSun" panose="02010600030101010101" pitchFamily="2" charset="-122"/>
                <a:cs typeface="Times New Roman" panose="02020603050405020304" pitchFamily="18" charset="0"/>
              </a:rPr>
              <a:t> </a:t>
            </a:r>
            <a:r>
              <a:rPr lang="en-GB" sz="3200" dirty="0" err="1">
                <a:solidFill>
                  <a:srgbClr val="000000"/>
                </a:solidFill>
                <a:effectLst/>
                <a:latin typeface="SimSun" panose="02010600030101010101" pitchFamily="2" charset="-122"/>
                <a:cs typeface="Times New Roman" panose="02020603050405020304" pitchFamily="18" charset="0"/>
              </a:rPr>
              <a:t>مسیح</a:t>
            </a:r>
            <a:r>
              <a:rPr lang="en-GB" sz="3200" dirty="0">
                <a:solidFill>
                  <a:srgbClr val="000000"/>
                </a:solidFill>
                <a:effectLst/>
                <a:latin typeface="SimSun" panose="02010600030101010101" pitchFamily="2" charset="-122"/>
                <a:cs typeface="Times New Roman" panose="02020603050405020304" pitchFamily="18" charset="0"/>
              </a:rPr>
              <a:t> </a:t>
            </a:r>
            <a:r>
              <a:rPr lang="en-GB" sz="3200" dirty="0" err="1">
                <a:solidFill>
                  <a:srgbClr val="000000"/>
                </a:solidFill>
                <a:effectLst/>
                <a:latin typeface="SimSun" panose="02010600030101010101" pitchFamily="2" charset="-122"/>
                <a:cs typeface="Times New Roman" panose="02020603050405020304" pitchFamily="18" charset="0"/>
              </a:rPr>
              <a:t>خواهی</a:t>
            </a:r>
            <a:r>
              <a:rPr lang="en-GB" sz="3200" dirty="0">
                <a:solidFill>
                  <a:srgbClr val="000000"/>
                </a:solidFill>
                <a:effectLst/>
                <a:latin typeface="SimSun" panose="02010600030101010101" pitchFamily="2" charset="-122"/>
                <a:cs typeface="Times New Roman" panose="02020603050405020304" pitchFamily="18" charset="0"/>
              </a:rPr>
              <a:t> </a:t>
            </a:r>
            <a:r>
              <a:rPr lang="en-GB" sz="3200" dirty="0" err="1">
                <a:solidFill>
                  <a:srgbClr val="000000"/>
                </a:solidFill>
                <a:effectLst/>
                <a:latin typeface="SimSun" panose="02010600030101010101" pitchFamily="2" charset="-122"/>
                <a:cs typeface="Times New Roman" panose="02020603050405020304" pitchFamily="18" charset="0"/>
              </a:rPr>
              <a:t>بود</a:t>
            </a:r>
            <a:r>
              <a:rPr lang="en-GB" sz="3200" dirty="0">
                <a:solidFill>
                  <a:srgbClr val="000000"/>
                </a:solidFill>
                <a:effectLst/>
                <a:latin typeface="SimSun" panose="02010600030101010101" pitchFamily="2" charset="-122"/>
                <a:cs typeface="Times New Roman" panose="02020603050405020304" pitchFamily="18" charset="0"/>
              </a:rPr>
              <a:t> </a:t>
            </a:r>
            <a:r>
              <a:rPr lang="en-GB" sz="3200" dirty="0" err="1">
                <a:solidFill>
                  <a:srgbClr val="000000"/>
                </a:solidFill>
                <a:effectLst/>
                <a:latin typeface="SimSun" panose="02010600030101010101" pitchFamily="2" charset="-122"/>
                <a:cs typeface="Times New Roman" panose="02020603050405020304" pitchFamily="18" charset="0"/>
              </a:rPr>
              <a:t>تا</a:t>
            </a:r>
            <a:r>
              <a:rPr lang="en-GB" sz="3200" dirty="0">
                <a:solidFill>
                  <a:srgbClr val="000000"/>
                </a:solidFill>
                <a:effectLst/>
                <a:latin typeface="SimSun" panose="02010600030101010101" pitchFamily="2" charset="-122"/>
                <a:cs typeface="Times New Roman" panose="02020603050405020304" pitchFamily="18" charset="0"/>
              </a:rPr>
              <a:t> </a:t>
            </a:r>
            <a:r>
              <a:rPr lang="en-GB" sz="3200" dirty="0" err="1">
                <a:solidFill>
                  <a:srgbClr val="000000"/>
                </a:solidFill>
                <a:effectLst/>
                <a:latin typeface="SimSun" panose="02010600030101010101" pitchFamily="2" charset="-122"/>
                <a:cs typeface="Times New Roman" panose="02020603050405020304" pitchFamily="18" charset="0"/>
              </a:rPr>
              <a:t>کلام</a:t>
            </a:r>
            <a:r>
              <a:rPr lang="en-GB" sz="3200" dirty="0">
                <a:solidFill>
                  <a:srgbClr val="000000"/>
                </a:solidFill>
                <a:effectLst/>
                <a:latin typeface="SimSun" panose="02010600030101010101" pitchFamily="2" charset="-122"/>
                <a:cs typeface="Times New Roman" panose="02020603050405020304" pitchFamily="18" charset="0"/>
              </a:rPr>
              <a:t> </a:t>
            </a:r>
            <a:r>
              <a:rPr lang="en-GB" sz="3200" dirty="0" err="1">
                <a:solidFill>
                  <a:srgbClr val="000000"/>
                </a:solidFill>
                <a:effectLst/>
                <a:latin typeface="SimSun" panose="02010600030101010101" pitchFamily="2" charset="-122"/>
                <a:cs typeface="Times New Roman" panose="02020603050405020304" pitchFamily="18" charset="0"/>
              </a:rPr>
              <a:t>زنده</a:t>
            </a:r>
            <a:r>
              <a:rPr lang="en-GB" sz="3200" dirty="0">
                <a:solidFill>
                  <a:srgbClr val="000000"/>
                </a:solidFill>
                <a:effectLst/>
                <a:latin typeface="SimSun" panose="02010600030101010101" pitchFamily="2" charset="-122"/>
                <a:cs typeface="Times New Roman" panose="02020603050405020304" pitchFamily="18" charset="0"/>
              </a:rPr>
              <a:t> </a:t>
            </a:r>
            <a:r>
              <a:rPr lang="en-GB" sz="3200" dirty="0" err="1">
                <a:solidFill>
                  <a:srgbClr val="000000"/>
                </a:solidFill>
                <a:effectLst/>
                <a:latin typeface="SimSun" panose="02010600030101010101" pitchFamily="2" charset="-122"/>
                <a:cs typeface="Times New Roman" panose="02020603050405020304" pitchFamily="18" charset="0"/>
              </a:rPr>
              <a:t>مسیح</a:t>
            </a:r>
            <a:r>
              <a:rPr lang="en-GB" sz="3200" dirty="0">
                <a:solidFill>
                  <a:srgbClr val="000000"/>
                </a:solidFill>
                <a:effectLst/>
                <a:latin typeface="SimSun" panose="02010600030101010101" pitchFamily="2" charset="-122"/>
                <a:cs typeface="Times New Roman" panose="02020603050405020304" pitchFamily="18" charset="0"/>
              </a:rPr>
              <a:t> </a:t>
            </a:r>
            <a:r>
              <a:rPr lang="en-GB" sz="3200" dirty="0" err="1">
                <a:solidFill>
                  <a:srgbClr val="000000"/>
                </a:solidFill>
                <a:effectLst/>
                <a:latin typeface="SimSun" panose="02010600030101010101" pitchFamily="2" charset="-122"/>
                <a:cs typeface="Times New Roman" panose="02020603050405020304" pitchFamily="18" charset="0"/>
              </a:rPr>
              <a:t>را</a:t>
            </a:r>
            <a:r>
              <a:rPr lang="en-GB" sz="3200" dirty="0">
                <a:solidFill>
                  <a:srgbClr val="000000"/>
                </a:solidFill>
                <a:effectLst/>
                <a:latin typeface="SimSun" panose="02010600030101010101" pitchFamily="2" charset="-122"/>
                <a:cs typeface="Times New Roman" panose="02020603050405020304" pitchFamily="18" charset="0"/>
              </a:rPr>
              <a:t> </a:t>
            </a:r>
            <a:r>
              <a:rPr lang="en-GB" sz="3200" dirty="0" err="1">
                <a:solidFill>
                  <a:srgbClr val="000000"/>
                </a:solidFill>
                <a:effectLst/>
                <a:latin typeface="SimSun" panose="02010600030101010101" pitchFamily="2" charset="-122"/>
                <a:cs typeface="Times New Roman" panose="02020603050405020304" pitchFamily="18" charset="0"/>
              </a:rPr>
              <a:t>بشارت</a:t>
            </a:r>
            <a:r>
              <a:rPr lang="en-GB" sz="3200" dirty="0">
                <a:solidFill>
                  <a:srgbClr val="000000"/>
                </a:solidFill>
                <a:effectLst/>
                <a:latin typeface="SimSun" panose="02010600030101010101" pitchFamily="2" charset="-122"/>
                <a:cs typeface="Times New Roman" panose="02020603050405020304" pitchFamily="18" charset="0"/>
              </a:rPr>
              <a:t> </a:t>
            </a:r>
            <a:r>
              <a:rPr lang="en-GB" sz="3200" dirty="0" err="1">
                <a:solidFill>
                  <a:srgbClr val="000000"/>
                </a:solidFill>
                <a:effectLst/>
                <a:latin typeface="SimSun" panose="02010600030101010101" pitchFamily="2" charset="-122"/>
                <a:cs typeface="Times New Roman" panose="02020603050405020304" pitchFamily="18" charset="0"/>
              </a:rPr>
              <a:t>بدهی</a:t>
            </a:r>
            <a:r>
              <a:rPr lang="en-GB" sz="3200" dirty="0">
                <a:solidFill>
                  <a:srgbClr val="000000"/>
                </a:solidFill>
                <a:effectLst/>
                <a:latin typeface="SimSun" panose="02010600030101010101" pitchFamily="2" charset="-122"/>
                <a:cs typeface="Times New Roman" panose="02020603050405020304" pitchFamily="18" charset="0"/>
              </a:rPr>
              <a:t> </a:t>
            </a:r>
            <a:r>
              <a:rPr lang="en-GB" sz="3200" dirty="0" err="1">
                <a:solidFill>
                  <a:srgbClr val="000000"/>
                </a:solidFill>
                <a:effectLst/>
                <a:latin typeface="SimSun" panose="02010600030101010101" pitchFamily="2" charset="-122"/>
                <a:cs typeface="Times New Roman" panose="02020603050405020304" pitchFamily="18" charset="0"/>
              </a:rPr>
              <a:t>تا</a:t>
            </a:r>
            <a:r>
              <a:rPr lang="en-GB" sz="3200" dirty="0">
                <a:solidFill>
                  <a:srgbClr val="000000"/>
                </a:solidFill>
                <a:effectLst/>
                <a:latin typeface="SimSun" panose="02010600030101010101" pitchFamily="2" charset="-122"/>
                <a:cs typeface="Times New Roman" panose="02020603050405020304" pitchFamily="18" charset="0"/>
              </a:rPr>
              <a:t> </a:t>
            </a:r>
            <a:r>
              <a:rPr lang="en-GB" sz="3200" dirty="0" err="1">
                <a:solidFill>
                  <a:srgbClr val="000000"/>
                </a:solidFill>
                <a:effectLst/>
                <a:latin typeface="SimSun" panose="02010600030101010101" pitchFamily="2" charset="-122"/>
                <a:cs typeface="Times New Roman" panose="02020603050405020304" pitchFamily="18" charset="0"/>
              </a:rPr>
              <a:t>خداوند</a:t>
            </a:r>
            <a:r>
              <a:rPr lang="en-GB" sz="3200" dirty="0">
                <a:solidFill>
                  <a:srgbClr val="000000"/>
                </a:solidFill>
                <a:effectLst/>
                <a:latin typeface="SimSun" panose="02010600030101010101" pitchFamily="2" charset="-122"/>
                <a:cs typeface="Times New Roman" panose="02020603050405020304" pitchFamily="18" charset="0"/>
              </a:rPr>
              <a:t> </a:t>
            </a:r>
            <a:r>
              <a:rPr lang="en-GB" sz="3200" dirty="0" err="1">
                <a:solidFill>
                  <a:srgbClr val="000000"/>
                </a:solidFill>
                <a:effectLst/>
                <a:latin typeface="SimSun" panose="02010600030101010101" pitchFamily="2" charset="-122"/>
                <a:cs typeface="Times New Roman" panose="02020603050405020304" pitchFamily="18" charset="0"/>
              </a:rPr>
              <a:t>را</a:t>
            </a:r>
            <a:r>
              <a:rPr lang="en-GB" sz="3200" dirty="0">
                <a:solidFill>
                  <a:srgbClr val="000000"/>
                </a:solidFill>
                <a:effectLst/>
                <a:latin typeface="SimSun" panose="02010600030101010101" pitchFamily="2" charset="-122"/>
                <a:cs typeface="Times New Roman" panose="02020603050405020304" pitchFamily="18" charset="0"/>
              </a:rPr>
              <a:t> </a:t>
            </a:r>
            <a:r>
              <a:rPr lang="en-GB" sz="3200" dirty="0" err="1">
                <a:solidFill>
                  <a:srgbClr val="000000"/>
                </a:solidFill>
                <a:effectLst/>
                <a:latin typeface="SimSun" panose="02010600030101010101" pitchFamily="2" charset="-122"/>
                <a:cs typeface="Times New Roman" panose="02020603050405020304" pitchFamily="18" charset="0"/>
              </a:rPr>
              <a:t>جلال</a:t>
            </a:r>
            <a:r>
              <a:rPr lang="en-GB" sz="3200" dirty="0">
                <a:solidFill>
                  <a:srgbClr val="000000"/>
                </a:solidFill>
                <a:effectLst/>
                <a:latin typeface="SimSun" panose="02010600030101010101" pitchFamily="2" charset="-122"/>
                <a:cs typeface="Times New Roman" panose="02020603050405020304" pitchFamily="18" charset="0"/>
              </a:rPr>
              <a:t> </a:t>
            </a:r>
            <a:r>
              <a:rPr lang="en-GB" sz="3200" dirty="0" err="1">
                <a:solidFill>
                  <a:srgbClr val="000000"/>
                </a:solidFill>
                <a:effectLst/>
                <a:latin typeface="SimSun" panose="02010600030101010101" pitchFamily="2" charset="-122"/>
                <a:cs typeface="Times New Roman" panose="02020603050405020304" pitchFamily="18" charset="0"/>
              </a:rPr>
              <a:t>دهی</a:t>
            </a:r>
            <a:r>
              <a:rPr lang="en-GB" sz="3200" dirty="0">
                <a:solidFill>
                  <a:srgbClr val="000000"/>
                </a:solidFill>
                <a:effectLst/>
                <a:latin typeface="SimSun" panose="02010600030101010101" pitchFamily="2" charset="-122"/>
                <a:cs typeface="Times New Roman" panose="02020603050405020304" pitchFamily="18" charset="0"/>
              </a:rPr>
              <a:t>؟</a:t>
            </a:r>
            <a:br>
              <a:rPr lang="en-GB" sz="3200" dirty="0">
                <a:solidFill>
                  <a:srgbClr val="000000"/>
                </a:solidFill>
                <a:effectLst/>
                <a:latin typeface="SimSun" panose="02010600030101010101" pitchFamily="2" charset="-122"/>
                <a:cs typeface="Times New Roman" panose="02020603050405020304" pitchFamily="18" charset="0"/>
              </a:rPr>
            </a:br>
            <a:r>
              <a:rPr lang="en-GB" sz="3200" dirty="0" err="1">
                <a:solidFill>
                  <a:srgbClr val="000000"/>
                </a:solidFill>
                <a:effectLst/>
                <a:latin typeface="SimSun" panose="02010600030101010101" pitchFamily="2" charset="-122"/>
                <a:cs typeface="Times New Roman" panose="02020603050405020304" pitchFamily="18" charset="0"/>
              </a:rPr>
              <a:t>با</a:t>
            </a:r>
            <a:r>
              <a:rPr lang="en-GB" sz="3200" dirty="0">
                <a:solidFill>
                  <a:srgbClr val="000000"/>
                </a:solidFill>
                <a:effectLst/>
                <a:latin typeface="SimSun" panose="02010600030101010101" pitchFamily="2" charset="-122"/>
                <a:cs typeface="Times New Roman" panose="02020603050405020304" pitchFamily="18" charset="0"/>
              </a:rPr>
              <a:t> </a:t>
            </a:r>
            <a:r>
              <a:rPr lang="en-GB" sz="3200" dirty="0" err="1">
                <a:solidFill>
                  <a:srgbClr val="000000"/>
                </a:solidFill>
                <a:effectLst/>
                <a:latin typeface="SimSun" panose="02010600030101010101" pitchFamily="2" charset="-122"/>
                <a:cs typeface="Times New Roman" panose="02020603050405020304" pitchFamily="18" charset="0"/>
              </a:rPr>
              <a:t>کمک</a:t>
            </a:r>
            <a:r>
              <a:rPr lang="en-GB" sz="3200" dirty="0">
                <a:solidFill>
                  <a:srgbClr val="000000"/>
                </a:solidFill>
                <a:effectLst/>
                <a:latin typeface="SimSun" panose="02010600030101010101" pitchFamily="2" charset="-122"/>
                <a:cs typeface="Times New Roman" panose="02020603050405020304" pitchFamily="18" charset="0"/>
              </a:rPr>
              <a:t> و </a:t>
            </a:r>
            <a:r>
              <a:rPr lang="en-GB" sz="3200" dirty="0" err="1">
                <a:solidFill>
                  <a:srgbClr val="000000"/>
                </a:solidFill>
                <a:effectLst/>
                <a:latin typeface="SimSun" panose="02010600030101010101" pitchFamily="2" charset="-122"/>
                <a:cs typeface="Times New Roman" panose="02020603050405020304" pitchFamily="18" charset="0"/>
              </a:rPr>
              <a:t>یاری</a:t>
            </a:r>
            <a:r>
              <a:rPr lang="en-GB" sz="3200" dirty="0">
                <a:solidFill>
                  <a:srgbClr val="000000"/>
                </a:solidFill>
                <a:effectLst/>
                <a:latin typeface="SimSun" panose="02010600030101010101" pitchFamily="2" charset="-122"/>
                <a:cs typeface="Times New Roman" panose="02020603050405020304" pitchFamily="18" charset="0"/>
              </a:rPr>
              <a:t> </a:t>
            </a:r>
            <a:r>
              <a:rPr lang="en-GB" sz="3200" dirty="0" err="1">
                <a:solidFill>
                  <a:srgbClr val="000000"/>
                </a:solidFill>
                <a:effectLst/>
                <a:latin typeface="SimSun" panose="02010600030101010101" pitchFamily="2" charset="-122"/>
                <a:cs typeface="Times New Roman" panose="02020603050405020304" pitchFamily="18" charset="0"/>
              </a:rPr>
              <a:t>خداوند</a:t>
            </a:r>
            <a:r>
              <a:rPr lang="en-GB" sz="3200" dirty="0">
                <a:solidFill>
                  <a:srgbClr val="000000"/>
                </a:solidFill>
                <a:effectLst/>
                <a:latin typeface="SimSun" panose="02010600030101010101" pitchFamily="2" charset="-122"/>
                <a:cs typeface="Times New Roman" panose="02020603050405020304" pitchFamily="18" charset="0"/>
              </a:rPr>
              <a:t> </a:t>
            </a:r>
            <a:r>
              <a:rPr lang="en-GB" sz="3200" dirty="0" err="1">
                <a:solidFill>
                  <a:srgbClr val="000000"/>
                </a:solidFill>
                <a:effectLst/>
                <a:latin typeface="SimSun" panose="02010600030101010101" pitchFamily="2" charset="-122"/>
                <a:cs typeface="Times New Roman" panose="02020603050405020304" pitchFamily="18" charset="0"/>
              </a:rPr>
              <a:t>این</a:t>
            </a:r>
            <a:r>
              <a:rPr lang="en-GB" sz="3200" dirty="0">
                <a:solidFill>
                  <a:srgbClr val="000000"/>
                </a:solidFill>
                <a:effectLst/>
                <a:latin typeface="SimSun" panose="02010600030101010101" pitchFamily="2" charset="-122"/>
                <a:cs typeface="Times New Roman" panose="02020603050405020304" pitchFamily="18" charset="0"/>
              </a:rPr>
              <a:t> </a:t>
            </a:r>
            <a:r>
              <a:rPr lang="en-GB" sz="3200" dirty="0" err="1">
                <a:solidFill>
                  <a:srgbClr val="000000"/>
                </a:solidFill>
                <a:effectLst/>
                <a:latin typeface="SimSun" panose="02010600030101010101" pitchFamily="2" charset="-122"/>
                <a:cs typeface="Times New Roman" panose="02020603050405020304" pitchFamily="18" charset="0"/>
              </a:rPr>
              <a:t>کار</a:t>
            </a:r>
            <a:r>
              <a:rPr lang="en-GB" sz="3200" dirty="0">
                <a:solidFill>
                  <a:srgbClr val="000000"/>
                </a:solidFill>
                <a:effectLst/>
                <a:latin typeface="SimSun" panose="02010600030101010101" pitchFamily="2" charset="-122"/>
                <a:cs typeface="Times New Roman" panose="02020603050405020304" pitchFamily="18" charset="0"/>
              </a:rPr>
              <a:t> </a:t>
            </a:r>
            <a:r>
              <a:rPr lang="en-GB" sz="3200" dirty="0" err="1">
                <a:solidFill>
                  <a:srgbClr val="000000"/>
                </a:solidFill>
                <a:effectLst/>
                <a:latin typeface="SimSun" panose="02010600030101010101" pitchFamily="2" charset="-122"/>
                <a:cs typeface="Times New Roman" panose="02020603050405020304" pitchFamily="18" charset="0"/>
              </a:rPr>
              <a:t>را</a:t>
            </a:r>
            <a:r>
              <a:rPr lang="en-GB" sz="3200" dirty="0">
                <a:solidFill>
                  <a:srgbClr val="000000"/>
                </a:solidFill>
                <a:effectLst/>
                <a:latin typeface="SimSun" panose="02010600030101010101" pitchFamily="2" charset="-122"/>
                <a:cs typeface="Times New Roman" panose="02020603050405020304" pitchFamily="18" charset="0"/>
              </a:rPr>
              <a:t> </a:t>
            </a:r>
            <a:r>
              <a:rPr lang="en-GB" sz="3200" dirty="0" err="1">
                <a:solidFill>
                  <a:srgbClr val="000000"/>
                </a:solidFill>
                <a:effectLst/>
                <a:latin typeface="SimSun" panose="02010600030101010101" pitchFamily="2" charset="-122"/>
                <a:cs typeface="Times New Roman" panose="02020603050405020304" pitchFamily="18" charset="0"/>
              </a:rPr>
              <a:t>خواهم</a:t>
            </a:r>
            <a:r>
              <a:rPr lang="en-GB" sz="3200" dirty="0">
                <a:solidFill>
                  <a:srgbClr val="000000"/>
                </a:solidFill>
                <a:effectLst/>
                <a:latin typeface="SimSun" panose="02010600030101010101" pitchFamily="2" charset="-122"/>
                <a:cs typeface="Times New Roman" panose="02020603050405020304" pitchFamily="18" charset="0"/>
              </a:rPr>
              <a:t> </a:t>
            </a:r>
            <a:r>
              <a:rPr lang="en-GB" sz="3200" dirty="0" err="1">
                <a:solidFill>
                  <a:srgbClr val="000000"/>
                </a:solidFill>
                <a:effectLst/>
                <a:latin typeface="SimSun" panose="02010600030101010101" pitchFamily="2" charset="-122"/>
                <a:cs typeface="Times New Roman" panose="02020603050405020304" pitchFamily="18" charset="0"/>
              </a:rPr>
              <a:t>کرد</a:t>
            </a:r>
            <a:r>
              <a:rPr lang="en-GB" sz="3200" dirty="0">
                <a:solidFill>
                  <a:srgbClr val="000000"/>
                </a:solidFill>
                <a:effectLst/>
                <a:latin typeface="SimSun" panose="02010600030101010101" pitchFamily="2" charset="-122"/>
                <a:cs typeface="Times New Roman" panose="02020603050405020304" pitchFamily="18" charset="0"/>
              </a:rPr>
              <a:t>. </a:t>
            </a:r>
            <a:endParaRPr lang="en-GB" sz="3200" dirty="0"/>
          </a:p>
        </p:txBody>
      </p:sp>
    </p:spTree>
    <p:extLst>
      <p:ext uri="{BB962C8B-B14F-4D97-AF65-F5344CB8AC3E}">
        <p14:creationId xmlns:p14="http://schemas.microsoft.com/office/powerpoint/2010/main" val="40330426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noChangeArrowheads="1"/>
          </p:cNvSpPr>
          <p:nvPr>
            <p:ph type="ctrTitle"/>
          </p:nvPr>
        </p:nvSpPr>
        <p:spPr bwMode="auto">
          <a:xfrm>
            <a:off x="511277" y="2671870"/>
            <a:ext cx="10874478" cy="75713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r>
              <a:rPr lang="en-GB" altLang="en-US" dirty="0"/>
              <a:t>THE PROMISE OF </a:t>
            </a:r>
            <a:br>
              <a:rPr lang="en-GB" altLang="en-US" dirty="0"/>
            </a:br>
            <a:r>
              <a:rPr lang="en-GB" altLang="en-US" dirty="0"/>
              <a:t>THE PEOPLE</a:t>
            </a:r>
          </a:p>
        </p:txBody>
      </p:sp>
    </p:spTree>
    <p:extLst>
      <p:ext uri="{BB962C8B-B14F-4D97-AF65-F5344CB8AC3E}">
        <p14:creationId xmlns:p14="http://schemas.microsoft.com/office/powerpoint/2010/main" val="6249756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0C49131-5C12-C99A-4774-8373D7693BF2}"/>
              </a:ext>
            </a:extLst>
          </p:cNvPr>
          <p:cNvSpPr>
            <a:spLocks noGrp="1"/>
          </p:cNvSpPr>
          <p:nvPr>
            <p:ph type="body" sz="quarter" idx="10"/>
          </p:nvPr>
        </p:nvSpPr>
        <p:spPr/>
        <p:txBody>
          <a:bodyPr>
            <a:normAutofit lnSpcReduction="10000"/>
          </a:bodyPr>
          <a:lstStyle/>
          <a:p>
            <a:r>
              <a:rPr lang="en-US" dirty="0"/>
              <a:t>Members of the Body of Christ, we rejoice that </a:t>
            </a:r>
            <a:r>
              <a:rPr lang="en-US" i="1" dirty="0"/>
              <a:t>these</a:t>
            </a:r>
            <a:r>
              <a:rPr lang="en-US" dirty="0"/>
              <a:t>, our </a:t>
            </a:r>
            <a:r>
              <a:rPr lang="en-US" i="1" dirty="0"/>
              <a:t>sisters and brothers,</a:t>
            </a:r>
            <a:r>
              <a:rPr lang="en-US" dirty="0"/>
              <a:t> have been baptized and confirmed.</a:t>
            </a:r>
          </a:p>
          <a:p>
            <a:endParaRPr lang="en-GB" dirty="0"/>
          </a:p>
          <a:p>
            <a:br>
              <a:rPr lang="en-US" dirty="0"/>
            </a:br>
            <a:endParaRPr lang="en-GB" dirty="0"/>
          </a:p>
          <a:p>
            <a:endParaRPr lang="en-GB" dirty="0"/>
          </a:p>
        </p:txBody>
      </p:sp>
      <p:sp>
        <p:nvSpPr>
          <p:cNvPr id="3" name="Text Placeholder 2">
            <a:extLst>
              <a:ext uri="{FF2B5EF4-FFF2-40B4-BE49-F238E27FC236}">
                <a16:creationId xmlns:a16="http://schemas.microsoft.com/office/drawing/2014/main" id="{FAFF81A7-0A39-1761-DEA4-C5A4A7315813}"/>
              </a:ext>
            </a:extLst>
          </p:cNvPr>
          <p:cNvSpPr>
            <a:spLocks noGrp="1"/>
          </p:cNvSpPr>
          <p:nvPr>
            <p:ph type="body" sz="quarter" idx="11"/>
          </p:nvPr>
        </p:nvSpPr>
        <p:spPr/>
        <p:txBody>
          <a:bodyPr>
            <a:normAutofit/>
          </a:bodyPr>
          <a:lstStyle/>
          <a:p>
            <a:r>
              <a:rPr lang="en-GB" dirty="0" err="1">
                <a:solidFill>
                  <a:srgbClr val="000000"/>
                </a:solidFill>
                <a:effectLst/>
                <a:latin typeface="SimSun" panose="02010600030101010101" pitchFamily="2" charset="-122"/>
                <a:cs typeface="Times New Roman" panose="02020603050405020304" pitchFamily="18" charset="0"/>
              </a:rPr>
              <a:t>اعضای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بدن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مسیح</a:t>
            </a:r>
            <a:r>
              <a:rPr lang="en-GB" dirty="0">
                <a:solidFill>
                  <a:srgbClr val="000000"/>
                </a:solidFill>
                <a:effectLst/>
                <a:latin typeface="SimSun" panose="02010600030101010101" pitchFamily="2" charset="-122"/>
                <a:cs typeface="Times New Roman" panose="02020603050405020304" pitchFamily="18" charset="0"/>
              </a:rPr>
              <a:t> ، </a:t>
            </a:r>
            <a:r>
              <a:rPr lang="en-GB" dirty="0" err="1">
                <a:solidFill>
                  <a:srgbClr val="000000"/>
                </a:solidFill>
                <a:effectLst/>
                <a:latin typeface="SimSun" panose="02010600030101010101" pitchFamily="2" charset="-122"/>
                <a:cs typeface="Times New Roman" panose="02020603050405020304" pitchFamily="18" charset="0"/>
              </a:rPr>
              <a:t>ما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خداوند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برای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این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خواهران</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برادرن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خود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مسیح</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تعمید</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تایید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شده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اند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شادی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کنیم</a:t>
            </a:r>
            <a:endParaRPr lang="en-GB" dirty="0"/>
          </a:p>
        </p:txBody>
      </p:sp>
    </p:spTree>
    <p:extLst>
      <p:ext uri="{BB962C8B-B14F-4D97-AF65-F5344CB8AC3E}">
        <p14:creationId xmlns:p14="http://schemas.microsoft.com/office/powerpoint/2010/main" val="423889226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BCFD71-042B-9934-57AC-F50F178835DE}"/>
              </a:ext>
            </a:extLst>
          </p:cNvPr>
          <p:cNvSpPr>
            <a:spLocks noGrp="1"/>
          </p:cNvSpPr>
          <p:nvPr>
            <p:ph type="body" sz="quarter" idx="10"/>
          </p:nvPr>
        </p:nvSpPr>
        <p:spPr>
          <a:xfrm>
            <a:off x="6390000" y="540000"/>
            <a:ext cx="5670000" cy="5040000"/>
          </a:xfrm>
        </p:spPr>
        <p:txBody>
          <a:bodyPr/>
          <a:lstStyle/>
          <a:p>
            <a:pPr lvl="0"/>
            <a:r>
              <a:rPr lang="en-US" dirty="0"/>
              <a:t>Will you so maintain the Church’s life of worship and service that </a:t>
            </a:r>
            <a:r>
              <a:rPr lang="en-US" i="1" dirty="0"/>
              <a:t>they</a:t>
            </a:r>
            <a:r>
              <a:rPr lang="en-US" dirty="0"/>
              <a:t> may grow in grace and in the knowledge and love of God and of his Son Jesus Christ our Lord?</a:t>
            </a:r>
          </a:p>
          <a:p>
            <a:pPr lvl="3"/>
            <a:r>
              <a:rPr lang="en-US" dirty="0"/>
              <a:t>With God’s help we will.</a:t>
            </a:r>
          </a:p>
          <a:p>
            <a:pPr lvl="0"/>
            <a:endParaRPr lang="en-US" dirty="0"/>
          </a:p>
        </p:txBody>
      </p:sp>
      <p:sp>
        <p:nvSpPr>
          <p:cNvPr id="7" name="Text Placeholder 6">
            <a:extLst>
              <a:ext uri="{FF2B5EF4-FFF2-40B4-BE49-F238E27FC236}">
                <a16:creationId xmlns:a16="http://schemas.microsoft.com/office/drawing/2014/main" id="{0511C500-FD54-0C03-BC9C-E9163D0B94B8}"/>
              </a:ext>
            </a:extLst>
          </p:cNvPr>
          <p:cNvSpPr>
            <a:spLocks noGrp="1"/>
          </p:cNvSpPr>
          <p:nvPr>
            <p:ph type="body" sz="quarter" idx="11"/>
          </p:nvPr>
        </p:nvSpPr>
        <p:spPr/>
        <p:txBody>
          <a:bodyPr>
            <a:normAutofit/>
          </a:bodyPr>
          <a:lstStyle/>
          <a:p>
            <a:r>
              <a:rPr lang="en-GB" dirty="0" err="1">
                <a:solidFill>
                  <a:srgbClr val="000000"/>
                </a:solidFill>
                <a:effectLst/>
                <a:latin typeface="SimSun" panose="02010600030101010101" pitchFamily="2" charset="-122"/>
                <a:cs typeface="Times New Roman" panose="02020603050405020304" pitchFamily="18" charset="0"/>
              </a:rPr>
              <a:t>یا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شما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این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عزیزان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کلیسا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برای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پرستیدن</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خدمت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خداوند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یاری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میدهید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فیض</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محبت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خداوند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رشد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کنند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هم</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چنین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درک</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ودانستن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بیشتر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آنهادر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مسیح</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کلامش</a:t>
            </a:r>
            <a:r>
              <a:rPr lang="en-GB" dirty="0">
                <a:solidFill>
                  <a:srgbClr val="000000"/>
                </a:solidFill>
                <a:effectLst/>
                <a:latin typeface="SimSun" panose="02010600030101010101" pitchFamily="2" charset="-122"/>
                <a:cs typeface="Times New Roman" panose="02020603050405020304" pitchFamily="18" charset="0"/>
              </a:rPr>
              <a:t> ؟</a:t>
            </a:r>
          </a:p>
          <a:p>
            <a:r>
              <a:rPr lang="en-GB" dirty="0" err="1">
                <a:solidFill>
                  <a:srgbClr val="000000"/>
                </a:solidFill>
                <a:effectLst/>
                <a:latin typeface="SimSun" panose="02010600030101010101" pitchFamily="2" charset="-122"/>
                <a:cs typeface="Times New Roman" panose="02020603050405020304" pitchFamily="18" charset="0"/>
              </a:rPr>
              <a:t>با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کمک</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یاری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خداوند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این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کار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کنیم</a:t>
            </a:r>
            <a:endParaRPr lang="en-GB" dirty="0"/>
          </a:p>
        </p:txBody>
      </p:sp>
    </p:spTree>
    <p:extLst>
      <p:ext uri="{BB962C8B-B14F-4D97-AF65-F5344CB8AC3E}">
        <p14:creationId xmlns:p14="http://schemas.microsoft.com/office/powerpoint/2010/main" val="393716694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CE690C9-D614-D170-2223-8D8B0DB48760}"/>
              </a:ext>
            </a:extLst>
          </p:cNvPr>
          <p:cNvSpPr>
            <a:spLocks noGrp="1"/>
          </p:cNvSpPr>
          <p:nvPr>
            <p:ph type="body" sz="quarter" idx="10"/>
          </p:nvPr>
        </p:nvSpPr>
        <p:spPr>
          <a:xfrm>
            <a:off x="6390000" y="540000"/>
            <a:ext cx="5670000" cy="5040000"/>
          </a:xfrm>
        </p:spPr>
        <p:txBody>
          <a:bodyPr/>
          <a:lstStyle/>
          <a:p>
            <a:r>
              <a:rPr lang="en-US" dirty="0"/>
              <a:t>Let us pray.</a:t>
            </a:r>
          </a:p>
          <a:p>
            <a:pPr lvl="3"/>
            <a:r>
              <a:rPr lang="en-US" dirty="0"/>
              <a:t>Generous God, </a:t>
            </a:r>
            <a:br>
              <a:rPr lang="en-US" dirty="0"/>
            </a:br>
            <a:r>
              <a:rPr lang="en-US" dirty="0"/>
              <a:t>touch us again</a:t>
            </a:r>
            <a:br>
              <a:rPr lang="en-US" dirty="0"/>
            </a:br>
            <a:r>
              <a:rPr lang="en-US" dirty="0"/>
              <a:t>with the fire of your Spirit</a:t>
            </a:r>
            <a:br>
              <a:rPr lang="en-US" dirty="0"/>
            </a:br>
            <a:r>
              <a:rPr lang="en-US" dirty="0"/>
              <a:t>and renew in us all</a:t>
            </a:r>
            <a:br>
              <a:rPr lang="en-US" dirty="0"/>
            </a:br>
            <a:r>
              <a:rPr lang="en-US" dirty="0"/>
              <a:t>the grace of our Baptism;</a:t>
            </a:r>
            <a:endParaRPr lang="en-GB" dirty="0"/>
          </a:p>
          <a:p>
            <a:endParaRPr lang="en-GB" dirty="0"/>
          </a:p>
        </p:txBody>
      </p:sp>
      <p:sp>
        <p:nvSpPr>
          <p:cNvPr id="5" name="Text Placeholder 4">
            <a:extLst>
              <a:ext uri="{FF2B5EF4-FFF2-40B4-BE49-F238E27FC236}">
                <a16:creationId xmlns:a16="http://schemas.microsoft.com/office/drawing/2014/main" id="{3101648B-4759-85AA-3DAD-3EBAF092BF66}"/>
              </a:ext>
            </a:extLst>
          </p:cNvPr>
          <p:cNvSpPr>
            <a:spLocks noGrp="1"/>
          </p:cNvSpPr>
          <p:nvPr>
            <p:ph type="body" sz="quarter" idx="11"/>
          </p:nvPr>
        </p:nvSpPr>
        <p:spPr/>
        <p:txBody>
          <a:bodyPr>
            <a:normAutofit/>
          </a:bodyPr>
          <a:lstStyle/>
          <a:p>
            <a:r>
              <a:rPr lang="en-GB" dirty="0" err="1">
                <a:solidFill>
                  <a:srgbClr val="000000"/>
                </a:solidFill>
                <a:effectLst/>
                <a:latin typeface="SimSun" panose="02010600030101010101" pitchFamily="2" charset="-122"/>
                <a:cs typeface="Times New Roman" panose="02020603050405020304" pitchFamily="18" charset="0"/>
              </a:rPr>
              <a:t>پس</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بیایید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دعا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کنیم</a:t>
            </a:r>
            <a:r>
              <a:rPr lang="en-GB" dirty="0">
                <a:solidFill>
                  <a:srgbClr val="000000"/>
                </a:solidFill>
                <a:effectLst/>
                <a:latin typeface="SimSun" panose="02010600030101010101" pitchFamily="2" charset="-122"/>
                <a:cs typeface="Times New Roman" panose="02020603050405020304" pitchFamily="18" charset="0"/>
              </a:rPr>
              <a:t>:</a:t>
            </a:r>
            <a:br>
              <a:rPr lang="en-GB" dirty="0">
                <a:solidFill>
                  <a:srgbClr val="000000"/>
                </a:solidFill>
                <a:effectLst/>
                <a:latin typeface="SimSun" panose="02010600030101010101" pitchFamily="2" charset="-122"/>
                <a:cs typeface="Times New Roman" panose="02020603050405020304" pitchFamily="18" charset="0"/>
              </a:rPr>
            </a:br>
            <a:r>
              <a:rPr lang="en-GB" dirty="0" err="1">
                <a:solidFill>
                  <a:srgbClr val="000000"/>
                </a:solidFill>
                <a:effectLst/>
                <a:latin typeface="SimSun" panose="02010600030101010101" pitchFamily="2" charset="-122"/>
                <a:cs typeface="Times New Roman" panose="02020603050405020304" pitchFamily="18" charset="0"/>
              </a:rPr>
              <a:t>ای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خداوند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سخاوتمند</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بخشنده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آتش</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روح</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القدس</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لمس</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کن</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از</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طریق</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این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تعمید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فیض</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تازه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ساز</a:t>
            </a:r>
            <a:r>
              <a:rPr lang="en-GB" dirty="0">
                <a:solidFill>
                  <a:srgbClr val="000000"/>
                </a:solidFill>
                <a:effectLst/>
                <a:latin typeface="SimSun" panose="02010600030101010101" pitchFamily="2" charset="-122"/>
                <a:cs typeface="Times New Roman" panose="02020603050405020304" pitchFamily="18" charset="0"/>
              </a:rPr>
              <a:t> </a:t>
            </a:r>
            <a:endParaRPr lang="en-GB" dirty="0"/>
          </a:p>
        </p:txBody>
      </p:sp>
    </p:spTree>
    <p:extLst>
      <p:ext uri="{BB962C8B-B14F-4D97-AF65-F5344CB8AC3E}">
        <p14:creationId xmlns:p14="http://schemas.microsoft.com/office/powerpoint/2010/main" val="213431843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645CEB0-5721-0627-2A9F-4871D84FA352}"/>
              </a:ext>
            </a:extLst>
          </p:cNvPr>
          <p:cNvSpPr>
            <a:spLocks noGrp="1"/>
          </p:cNvSpPr>
          <p:nvPr>
            <p:ph type="body" sz="quarter" idx="10"/>
          </p:nvPr>
        </p:nvSpPr>
        <p:spPr>
          <a:xfrm>
            <a:off x="6390000" y="540000"/>
            <a:ext cx="5670000" cy="5040000"/>
          </a:xfrm>
        </p:spPr>
        <p:txBody>
          <a:bodyPr/>
          <a:lstStyle/>
          <a:p>
            <a:pPr lvl="3"/>
            <a:r>
              <a:rPr lang="en-US" dirty="0"/>
              <a:t>that we may profess the one true faith and live in love and unity with all who are baptized into Christ. </a:t>
            </a:r>
          </a:p>
          <a:p>
            <a:pPr lvl="3"/>
            <a:r>
              <a:rPr lang="en-US" dirty="0"/>
              <a:t>Amen.</a:t>
            </a:r>
            <a:endParaRPr lang="en-GB" dirty="0"/>
          </a:p>
          <a:p>
            <a:endParaRPr lang="en-GB" dirty="0"/>
          </a:p>
        </p:txBody>
      </p:sp>
      <p:sp>
        <p:nvSpPr>
          <p:cNvPr id="5" name="Text Placeholder 4">
            <a:extLst>
              <a:ext uri="{FF2B5EF4-FFF2-40B4-BE49-F238E27FC236}">
                <a16:creationId xmlns:a16="http://schemas.microsoft.com/office/drawing/2014/main" id="{F2080A0A-D282-D66E-6B7D-47B4CD7209B4}"/>
              </a:ext>
            </a:extLst>
          </p:cNvPr>
          <p:cNvSpPr>
            <a:spLocks noGrp="1"/>
          </p:cNvSpPr>
          <p:nvPr>
            <p:ph type="body" sz="quarter" idx="11"/>
          </p:nvPr>
        </p:nvSpPr>
        <p:spPr/>
        <p:txBody>
          <a:bodyPr>
            <a:normAutofit/>
          </a:bodyPr>
          <a:lstStyle/>
          <a:p>
            <a:r>
              <a:rPr lang="en-GB" dirty="0" err="1">
                <a:solidFill>
                  <a:srgbClr val="000000"/>
                </a:solidFill>
                <a:effectLst/>
                <a:latin typeface="SimSun" panose="02010600030101010101" pitchFamily="2" charset="-122"/>
                <a:cs typeface="Times New Roman" panose="02020603050405020304" pitchFamily="18" charset="0"/>
              </a:rPr>
              <a:t>تا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اینکه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این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ایمان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حقیقی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نبوت</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اعلام</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کنیم</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محبت</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اتحاد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این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عزیزانی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تعمید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شدند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عیسی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مسیح</a:t>
            </a:r>
            <a:r>
              <a:rPr lang="en-GB" dirty="0">
                <a:solidFill>
                  <a:srgbClr val="000000"/>
                </a:solidFill>
                <a:effectLst/>
                <a:latin typeface="SimSun" panose="02010600030101010101" pitchFamily="2" charset="-122"/>
                <a:cs typeface="Times New Roman" panose="02020603050405020304" pitchFamily="18" charset="0"/>
              </a:rPr>
              <a:t> .</a:t>
            </a:r>
            <a:br>
              <a:rPr lang="en-GB" dirty="0">
                <a:solidFill>
                  <a:srgbClr val="000000"/>
                </a:solidFill>
                <a:effectLst/>
                <a:latin typeface="SimSun" panose="02010600030101010101" pitchFamily="2" charset="-122"/>
                <a:cs typeface="Times New Roman" panose="02020603050405020304" pitchFamily="18" charset="0"/>
              </a:rPr>
            </a:br>
            <a:r>
              <a:rPr lang="en-GB" dirty="0" err="1">
                <a:solidFill>
                  <a:srgbClr val="000000"/>
                </a:solidFill>
                <a:effectLst/>
                <a:latin typeface="SimSun" panose="02010600030101010101" pitchFamily="2" charset="-122"/>
                <a:cs typeface="Times New Roman" panose="02020603050405020304" pitchFamily="18" charset="0"/>
              </a:rPr>
              <a:t>آمین</a:t>
            </a:r>
            <a:endParaRPr lang="en-GB" dirty="0"/>
          </a:p>
        </p:txBody>
      </p:sp>
    </p:spTree>
    <p:extLst>
      <p:ext uri="{BB962C8B-B14F-4D97-AF65-F5344CB8AC3E}">
        <p14:creationId xmlns:p14="http://schemas.microsoft.com/office/powerpoint/2010/main" val="2580627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D4D6A36-89C2-8919-8E67-4ADA9CDF11AD}"/>
              </a:ext>
            </a:extLst>
          </p:cNvPr>
          <p:cNvSpPr>
            <a:spLocks noGrp="1"/>
          </p:cNvSpPr>
          <p:nvPr>
            <p:ph type="body" sz="quarter" idx="10"/>
          </p:nvPr>
        </p:nvSpPr>
        <p:spPr/>
        <p:txBody>
          <a:bodyPr>
            <a:normAutofit/>
          </a:bodyPr>
          <a:lstStyle/>
          <a:p>
            <a:r>
              <a:rPr lang="en-US" dirty="0"/>
              <a:t>God claims and cleanses us, rescues us from sin, and raises us to new life.</a:t>
            </a:r>
          </a:p>
          <a:p>
            <a:r>
              <a:rPr lang="en-US" dirty="0"/>
              <a:t>He plants us into the Church of Christ and sustains and strengthens us with the power of the Spirit.</a:t>
            </a:r>
          </a:p>
          <a:p>
            <a:endParaRPr lang="en-GB" dirty="0"/>
          </a:p>
        </p:txBody>
      </p:sp>
      <p:sp>
        <p:nvSpPr>
          <p:cNvPr id="10" name="Text Placeholder 9">
            <a:extLst>
              <a:ext uri="{FF2B5EF4-FFF2-40B4-BE49-F238E27FC236}">
                <a16:creationId xmlns:a16="http://schemas.microsoft.com/office/drawing/2014/main" id="{8F32D457-D4FE-852F-6720-76C0D12E0464}"/>
              </a:ext>
            </a:extLst>
          </p:cNvPr>
          <p:cNvSpPr>
            <a:spLocks noGrp="1"/>
          </p:cNvSpPr>
          <p:nvPr>
            <p:ph type="body" sz="quarter" idx="11"/>
          </p:nvPr>
        </p:nvSpPr>
        <p:spPr/>
        <p:txBody>
          <a:bodyPr/>
          <a:lstStyle/>
          <a:p>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خداوند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خوانده</a:t>
            </a:r>
            <a:r>
              <a:rPr lang="en-GB" dirty="0">
                <a:solidFill>
                  <a:srgbClr val="000000"/>
                </a:solidFill>
                <a:effectLst/>
                <a:latin typeface="SimSun" panose="02010600030101010101" pitchFamily="2" charset="-122"/>
                <a:cs typeface="Times New Roman" panose="02020603050405020304" pitchFamily="18" charset="0"/>
              </a:rPr>
              <a:t> ، </a:t>
            </a:r>
            <a:r>
              <a:rPr lang="en-GB" dirty="0" err="1">
                <a:solidFill>
                  <a:srgbClr val="000000"/>
                </a:solidFill>
                <a:effectLst/>
                <a:latin typeface="SimSun" panose="02010600030101010101" pitchFamily="2" charset="-122"/>
                <a:cs typeface="Times New Roman" panose="02020603050405020304" pitchFamily="18" charset="0"/>
              </a:rPr>
              <a:t>پاک</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کرده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از</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گناهانمان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نجات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داده</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به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یک</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حیات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تازه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آورده</a:t>
            </a:r>
            <a:r>
              <a:rPr lang="en-GB" dirty="0">
                <a:solidFill>
                  <a:srgbClr val="000000"/>
                </a:solidFill>
                <a:effectLst/>
                <a:latin typeface="SimSun" panose="02010600030101010101" pitchFamily="2" charset="-122"/>
                <a:cs typeface="Times New Roman" panose="02020603050405020304" pitchFamily="18" charset="0"/>
              </a:rPr>
              <a:t>.</a:t>
            </a:r>
            <a:br>
              <a:rPr lang="en-GB" dirty="0">
                <a:solidFill>
                  <a:srgbClr val="000000"/>
                </a:solidFill>
                <a:effectLst/>
                <a:latin typeface="SimSun" panose="02010600030101010101" pitchFamily="2" charset="-122"/>
                <a:cs typeface="Times New Roman" panose="02020603050405020304" pitchFamily="18" charset="0"/>
              </a:rPr>
            </a:br>
            <a:r>
              <a:rPr lang="en-GB" dirty="0" err="1">
                <a:solidFill>
                  <a:srgbClr val="000000"/>
                </a:solidFill>
                <a:effectLst/>
                <a:latin typeface="SimSun" panose="02010600030101010101" pitchFamily="2" charset="-122"/>
                <a:cs typeface="Times New Roman" panose="02020603050405020304" pitchFamily="18" charset="0"/>
              </a:rPr>
              <a:t>او</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کلیسای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مسیح</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گذاشته</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از</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طریق</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روح</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قدوسش</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توانایی</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قدرت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بخشیده</a:t>
            </a:r>
            <a:br>
              <a:rPr lang="en-GB" sz="1800" dirty="0">
                <a:solidFill>
                  <a:srgbClr val="000000"/>
                </a:solidFill>
                <a:effectLst/>
                <a:latin typeface="SimSun" panose="02010600030101010101" pitchFamily="2" charset="-122"/>
                <a:cs typeface="Times New Roman" panose="02020603050405020304" pitchFamily="18" charset="0"/>
              </a:rPr>
            </a:br>
            <a:endParaRPr lang="en-GB" dirty="0"/>
          </a:p>
        </p:txBody>
      </p:sp>
    </p:spTree>
    <p:extLst>
      <p:ext uri="{BB962C8B-B14F-4D97-AF65-F5344CB8AC3E}">
        <p14:creationId xmlns:p14="http://schemas.microsoft.com/office/powerpoint/2010/main" val="14446646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6D322D6-F8CB-C29E-2413-C9B74685F3BE}"/>
              </a:ext>
            </a:extLst>
          </p:cNvPr>
          <p:cNvSpPr>
            <a:spLocks noGrp="1"/>
          </p:cNvSpPr>
          <p:nvPr>
            <p:ph type="body" sz="quarter" idx="10"/>
          </p:nvPr>
        </p:nvSpPr>
        <p:spPr>
          <a:xfrm>
            <a:off x="6390000" y="540000"/>
            <a:ext cx="5670000" cy="5040000"/>
          </a:xfrm>
        </p:spPr>
        <p:txBody>
          <a:bodyPr>
            <a:normAutofit/>
          </a:bodyPr>
          <a:lstStyle/>
          <a:p>
            <a:pPr lvl="0"/>
            <a:r>
              <a:rPr lang="en-GB" altLang="en-US" dirty="0"/>
              <a:t>We say together the prayer that Jesus gave us:	</a:t>
            </a:r>
          </a:p>
          <a:p>
            <a:pPr lvl="3"/>
            <a:r>
              <a:rPr lang="en-GB" altLang="en-US" dirty="0"/>
              <a:t>Our Father in heaven,</a:t>
            </a:r>
            <a:br>
              <a:rPr lang="en-GB" altLang="en-US" dirty="0"/>
            </a:br>
            <a:r>
              <a:rPr lang="en-GB" altLang="en-US" dirty="0"/>
              <a:t>hallowed be your Name,</a:t>
            </a:r>
            <a:br>
              <a:rPr lang="en-GB" altLang="en-US" dirty="0"/>
            </a:br>
            <a:r>
              <a:rPr lang="en-GB" altLang="en-US" dirty="0"/>
              <a:t>your kingdom come,</a:t>
            </a:r>
            <a:br>
              <a:rPr lang="en-GB" altLang="en-US" dirty="0"/>
            </a:br>
            <a:r>
              <a:rPr lang="en-GB" altLang="en-US" dirty="0"/>
              <a:t>your will be done,</a:t>
            </a:r>
            <a:br>
              <a:rPr lang="en-GB" altLang="en-US" dirty="0"/>
            </a:br>
            <a:r>
              <a:rPr lang="en-GB" altLang="en-US" dirty="0"/>
              <a:t>on earth as in heaven.</a:t>
            </a:r>
            <a:br>
              <a:rPr lang="en-GB" altLang="en-US" dirty="0"/>
            </a:br>
            <a:r>
              <a:rPr lang="en-GB" altLang="en-US" dirty="0"/>
              <a:t>Give us today our daily bread.</a:t>
            </a:r>
          </a:p>
          <a:p>
            <a:pPr lvl="0"/>
            <a:endParaRPr lang="en-GB" altLang="en-US" dirty="0"/>
          </a:p>
          <a:p>
            <a:endParaRPr lang="en-GB" dirty="0"/>
          </a:p>
        </p:txBody>
      </p:sp>
      <p:sp>
        <p:nvSpPr>
          <p:cNvPr id="5" name="Text Placeholder 4">
            <a:extLst>
              <a:ext uri="{FF2B5EF4-FFF2-40B4-BE49-F238E27FC236}">
                <a16:creationId xmlns:a16="http://schemas.microsoft.com/office/drawing/2014/main" id="{7AB9A610-1357-8812-75F5-4F384BF9B567}"/>
              </a:ext>
            </a:extLst>
          </p:cNvPr>
          <p:cNvSpPr>
            <a:spLocks noGrp="1"/>
          </p:cNvSpPr>
          <p:nvPr>
            <p:ph type="body" sz="quarter" idx="11"/>
          </p:nvPr>
        </p:nvSpPr>
        <p:spPr/>
        <p:txBody>
          <a:bodyPr>
            <a:normAutofit/>
          </a:bodyPr>
          <a:lstStyle/>
          <a:p>
            <a:r>
              <a:rPr lang="en-GB" dirty="0" err="1">
                <a:solidFill>
                  <a:srgbClr val="000000"/>
                </a:solidFill>
                <a:effectLst/>
                <a:latin typeface="SimSun" panose="02010600030101010101" pitchFamily="2" charset="-122"/>
                <a:cs typeface="Times New Roman" panose="02020603050405020304" pitchFamily="18" charset="0"/>
              </a:rPr>
              <a:t>پس</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همدیگر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دعایی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مسیح</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تعلیم</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داد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میگوییم</a:t>
            </a:r>
            <a:r>
              <a:rPr lang="en-GB" dirty="0">
                <a:solidFill>
                  <a:srgbClr val="000000"/>
                </a:solidFill>
                <a:effectLst/>
                <a:latin typeface="SimSun" panose="02010600030101010101" pitchFamily="2" charset="-122"/>
                <a:cs typeface="Times New Roman" panose="02020603050405020304" pitchFamily="18" charset="0"/>
              </a:rPr>
              <a:t>:</a:t>
            </a:r>
            <a:br>
              <a:rPr lang="en-GB" dirty="0">
                <a:solidFill>
                  <a:srgbClr val="000000"/>
                </a:solidFill>
                <a:effectLst/>
                <a:latin typeface="SimSun" panose="02010600030101010101" pitchFamily="2" charset="-122"/>
                <a:cs typeface="Times New Roman" panose="02020603050405020304" pitchFamily="18" charset="0"/>
              </a:rPr>
            </a:br>
            <a:r>
              <a:rPr lang="en-GB" dirty="0" err="1">
                <a:solidFill>
                  <a:srgbClr val="000000"/>
                </a:solidFill>
                <a:effectLst/>
                <a:latin typeface="SimSun" panose="02010600030101010101" pitchFamily="2" charset="-122"/>
                <a:cs typeface="Times New Roman" panose="02020603050405020304" pitchFamily="18" charset="0"/>
              </a:rPr>
              <a:t>ای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پدر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آسمانی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نام</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تو</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قدوس</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باد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ملکوت</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پادشاهی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تو</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بیاید</a:t>
            </a:r>
            <a:r>
              <a:rPr lang="en-GB" dirty="0">
                <a:solidFill>
                  <a:srgbClr val="000000"/>
                </a:solidFill>
                <a:effectLst/>
                <a:latin typeface="SimSun" panose="02010600030101010101" pitchFamily="2" charset="-122"/>
                <a:cs typeface="Times New Roman" panose="02020603050405020304" pitchFamily="18" charset="0"/>
              </a:rPr>
              <a:t>،</a:t>
            </a:r>
            <a:br>
              <a:rPr lang="en-GB" dirty="0">
                <a:solidFill>
                  <a:srgbClr val="000000"/>
                </a:solidFill>
                <a:effectLst/>
                <a:latin typeface="SimSun" panose="02010600030101010101" pitchFamily="2" charset="-122"/>
                <a:cs typeface="Times New Roman" panose="02020603050405020304" pitchFamily="18" charset="0"/>
              </a:rPr>
            </a:br>
            <a:r>
              <a:rPr lang="en-GB" dirty="0" err="1">
                <a:solidFill>
                  <a:srgbClr val="000000"/>
                </a:solidFill>
                <a:effectLst/>
                <a:latin typeface="SimSun" panose="02010600030101010101" pitchFamily="2" charset="-122"/>
                <a:cs typeface="Times New Roman" panose="02020603050405020304" pitchFamily="18" charset="0"/>
              </a:rPr>
              <a:t>خواست</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اراده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تو</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آنچنان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آسمان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است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روی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زمین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نیز</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انجام</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برسد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نان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کفاف</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امروز</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عطا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کن</a:t>
            </a:r>
            <a:r>
              <a:rPr lang="en-GB" dirty="0">
                <a:solidFill>
                  <a:srgbClr val="000000"/>
                </a:solidFill>
                <a:effectLst/>
                <a:latin typeface="SimSun" panose="02010600030101010101" pitchFamily="2" charset="-122"/>
                <a:cs typeface="Times New Roman" panose="02020603050405020304" pitchFamily="18" charset="0"/>
              </a:rPr>
              <a:t> </a:t>
            </a:r>
            <a:endParaRPr lang="en-GB" dirty="0"/>
          </a:p>
        </p:txBody>
      </p:sp>
    </p:spTree>
    <p:extLst>
      <p:ext uri="{BB962C8B-B14F-4D97-AF65-F5344CB8AC3E}">
        <p14:creationId xmlns:p14="http://schemas.microsoft.com/office/powerpoint/2010/main" val="348788247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90E898F-592B-7A40-ECF4-4C32B911AEFA}"/>
              </a:ext>
            </a:extLst>
          </p:cNvPr>
          <p:cNvSpPr>
            <a:spLocks noGrp="1"/>
          </p:cNvSpPr>
          <p:nvPr>
            <p:ph type="body" sz="quarter" idx="10"/>
          </p:nvPr>
        </p:nvSpPr>
        <p:spPr>
          <a:xfrm>
            <a:off x="6390000" y="540000"/>
            <a:ext cx="5670000" cy="5040000"/>
          </a:xfrm>
        </p:spPr>
        <p:txBody>
          <a:bodyPr>
            <a:normAutofit/>
          </a:bodyPr>
          <a:lstStyle/>
          <a:p>
            <a:pPr lvl="3"/>
            <a:r>
              <a:rPr lang="en-GB" altLang="en-US" dirty="0"/>
              <a:t>Forgive us our sins as we forgive those who sin against us.</a:t>
            </a:r>
          </a:p>
          <a:p>
            <a:pPr lvl="3"/>
            <a:r>
              <a:rPr lang="en-GB" altLang="en-US" dirty="0"/>
              <a:t>Save us from the time of trial and deliver us from evil.</a:t>
            </a:r>
          </a:p>
          <a:p>
            <a:pPr lvl="3"/>
            <a:r>
              <a:rPr lang="en-GB" altLang="en-US" dirty="0"/>
              <a:t>For the kingdom, the power and the glory are yours, now and for ever. Amen. </a:t>
            </a:r>
            <a:endParaRPr lang="en-US" altLang="en-US" dirty="0"/>
          </a:p>
          <a:p>
            <a:endParaRPr lang="en-GB" dirty="0"/>
          </a:p>
        </p:txBody>
      </p:sp>
      <p:sp>
        <p:nvSpPr>
          <p:cNvPr id="5" name="Text Placeholder 4">
            <a:extLst>
              <a:ext uri="{FF2B5EF4-FFF2-40B4-BE49-F238E27FC236}">
                <a16:creationId xmlns:a16="http://schemas.microsoft.com/office/drawing/2014/main" id="{C1DA711A-02F0-11EC-1D28-B34B346CD109}"/>
              </a:ext>
            </a:extLst>
          </p:cNvPr>
          <p:cNvSpPr>
            <a:spLocks noGrp="1"/>
          </p:cNvSpPr>
          <p:nvPr>
            <p:ph type="body" sz="quarter" idx="11"/>
          </p:nvPr>
        </p:nvSpPr>
        <p:spPr/>
        <p:txBody>
          <a:bodyPr>
            <a:normAutofit/>
          </a:bodyPr>
          <a:lstStyle/>
          <a:p>
            <a:r>
              <a:rPr lang="en-GB" dirty="0" err="1">
                <a:solidFill>
                  <a:srgbClr val="000000"/>
                </a:solidFill>
                <a:effectLst/>
                <a:latin typeface="SimSun" panose="02010600030101010101" pitchFamily="2" charset="-122"/>
                <a:cs typeface="Times New Roman" panose="02020603050405020304" pitchFamily="18" charset="0"/>
              </a:rPr>
              <a:t>قرض</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های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ببخش</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همانطور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دیگران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میبخشیم</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آزمایش</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میاور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بلکه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از</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آن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شریر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رهایی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چرا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پادشاهی</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جلال</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قدرت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از</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آن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توست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اید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آمین</a:t>
            </a:r>
            <a:endParaRPr lang="en-GB" dirty="0"/>
          </a:p>
        </p:txBody>
      </p:sp>
    </p:spTree>
    <p:extLst>
      <p:ext uri="{BB962C8B-B14F-4D97-AF65-F5344CB8AC3E}">
        <p14:creationId xmlns:p14="http://schemas.microsoft.com/office/powerpoint/2010/main" val="28138078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6AFFDB1-F775-4242-AC43-501A4A4906FE}"/>
              </a:ext>
            </a:extLst>
          </p:cNvPr>
          <p:cNvSpPr>
            <a:spLocks noGrp="1"/>
          </p:cNvSpPr>
          <p:nvPr>
            <p:ph type="ctrTitle"/>
          </p:nvPr>
        </p:nvSpPr>
        <p:spPr>
          <a:xfrm>
            <a:off x="2208213" y="908050"/>
            <a:ext cx="9612312" cy="635435"/>
          </a:xfrm>
        </p:spPr>
        <p:txBody>
          <a:bodyPr>
            <a:normAutofit fontScale="90000"/>
          </a:bodyPr>
          <a:lstStyle/>
          <a:p>
            <a:r>
              <a:rPr lang="en-GB" altLang="en-US" noProof="0" dirty="0"/>
              <a:t>Hymn</a:t>
            </a:r>
            <a:endParaRPr lang="en-GB" dirty="0"/>
          </a:p>
        </p:txBody>
      </p:sp>
      <p:sp>
        <p:nvSpPr>
          <p:cNvPr id="6" name="Subtitle 5">
            <a:extLst>
              <a:ext uri="{FF2B5EF4-FFF2-40B4-BE49-F238E27FC236}">
                <a16:creationId xmlns:a16="http://schemas.microsoft.com/office/drawing/2014/main" id="{6C65975E-D0A8-E8FA-C76E-96FD3858464E}"/>
              </a:ext>
            </a:extLst>
          </p:cNvPr>
          <p:cNvSpPr>
            <a:spLocks noGrp="1"/>
          </p:cNvSpPr>
          <p:nvPr>
            <p:ph type="subTitle" idx="1"/>
          </p:nvPr>
        </p:nvSpPr>
        <p:spPr/>
        <p:txBody>
          <a:bodyPr>
            <a:normAutofit fontScale="77500" lnSpcReduction="20000"/>
          </a:bodyPr>
          <a:lstStyle/>
          <a:p>
            <a:endParaRPr lang="en-GB"/>
          </a:p>
        </p:txBody>
      </p:sp>
    </p:spTree>
    <p:extLst>
      <p:ext uri="{BB962C8B-B14F-4D97-AF65-F5344CB8AC3E}">
        <p14:creationId xmlns:p14="http://schemas.microsoft.com/office/powerpoint/2010/main" val="1158572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8F70E81-092B-FD7E-DFA9-7AC5BC3A6F2A}"/>
              </a:ext>
            </a:extLst>
          </p:cNvPr>
          <p:cNvSpPr>
            <a:spLocks noGrp="1"/>
          </p:cNvSpPr>
          <p:nvPr>
            <p:ph type="body" sz="quarter" idx="10"/>
          </p:nvPr>
        </p:nvSpPr>
        <p:spPr/>
        <p:txBody>
          <a:bodyPr/>
          <a:lstStyle/>
          <a:p>
            <a:r>
              <a:rPr lang="en-US" dirty="0"/>
              <a:t>Although we do not deserve these gifts of grace, </a:t>
            </a:r>
            <a:br>
              <a:rPr lang="en-US" dirty="0"/>
            </a:br>
            <a:r>
              <a:rPr lang="en-US" dirty="0"/>
              <a:t>or fully understand them,</a:t>
            </a:r>
            <a:br>
              <a:rPr lang="en-US" dirty="0"/>
            </a:br>
            <a:r>
              <a:rPr lang="en-US" dirty="0"/>
              <a:t>God offers them to all,</a:t>
            </a:r>
            <a:br>
              <a:rPr lang="en-US" dirty="0"/>
            </a:br>
            <a:r>
              <a:rPr lang="en-US" dirty="0"/>
              <a:t>and, through Christ, invites us to respond.</a:t>
            </a:r>
            <a:endParaRPr lang="en-GB" dirty="0"/>
          </a:p>
          <a:p>
            <a:endParaRPr lang="en-GB" dirty="0"/>
          </a:p>
        </p:txBody>
      </p:sp>
      <p:sp>
        <p:nvSpPr>
          <p:cNvPr id="3" name="Text Placeholder 2">
            <a:extLst>
              <a:ext uri="{FF2B5EF4-FFF2-40B4-BE49-F238E27FC236}">
                <a16:creationId xmlns:a16="http://schemas.microsoft.com/office/drawing/2014/main" id="{18AB36BE-3DCB-A00A-53B4-D2D79C457473}"/>
              </a:ext>
            </a:extLst>
          </p:cNvPr>
          <p:cNvSpPr>
            <a:spLocks noGrp="1"/>
          </p:cNvSpPr>
          <p:nvPr>
            <p:ph type="body" sz="quarter" idx="11"/>
          </p:nvPr>
        </p:nvSpPr>
        <p:spPr/>
        <p:txBody>
          <a:bodyPr>
            <a:normAutofit/>
          </a:bodyPr>
          <a:lstStyle/>
          <a:p>
            <a:r>
              <a:rPr lang="en-GB" dirty="0" err="1">
                <a:solidFill>
                  <a:srgbClr val="000000"/>
                </a:solidFill>
                <a:effectLst/>
                <a:latin typeface="SimSun" panose="02010600030101010101" pitchFamily="2" charset="-122"/>
                <a:cs typeface="Times New Roman" panose="02020603050405020304" pitchFamily="18" charset="0"/>
              </a:rPr>
              <a:t>با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اینکه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لیاقت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این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هدایا</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فیض</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او</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نداشتیم</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آنها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کاملا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درک</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نکرده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بودیم</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اما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خداوند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آن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همه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بخشید</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در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نام</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مسیح</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دعوت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کرد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او</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پاسخ</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دهیم</a:t>
            </a:r>
            <a:endParaRPr lang="en-GB" dirty="0"/>
          </a:p>
        </p:txBody>
      </p:sp>
    </p:spTree>
    <p:extLst>
      <p:ext uri="{BB962C8B-B14F-4D97-AF65-F5344CB8AC3E}">
        <p14:creationId xmlns:p14="http://schemas.microsoft.com/office/powerpoint/2010/main" val="2877921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4AF684C-80D4-0154-B030-C8CF3DED4703}"/>
              </a:ext>
            </a:extLst>
          </p:cNvPr>
          <p:cNvSpPr>
            <a:spLocks noGrp="1"/>
          </p:cNvSpPr>
          <p:nvPr>
            <p:ph type="body" sz="quarter" idx="10"/>
          </p:nvPr>
        </p:nvSpPr>
        <p:spPr/>
        <p:txBody>
          <a:bodyPr/>
          <a:lstStyle/>
          <a:p>
            <a:r>
              <a:rPr lang="en-US" sz="3600" dirty="0">
                <a:latin typeface="Arial" panose="020B0604020202020204" pitchFamily="34" charset="0"/>
                <a:cs typeface="Arial" panose="020B0604020202020204" pitchFamily="34" charset="0"/>
              </a:rPr>
              <a:t>We recall the words of the risen Christ:</a:t>
            </a:r>
          </a:p>
          <a:p>
            <a:pPr lvl="1"/>
            <a:r>
              <a:rPr lang="en-US" dirty="0">
                <a:latin typeface="Arial" panose="020B0604020202020204" pitchFamily="34" charset="0"/>
                <a:cs typeface="Arial" panose="020B0604020202020204" pitchFamily="34" charset="0"/>
              </a:rPr>
              <a:t>‘All authority in heaven and on earth has been given to me.</a:t>
            </a:r>
            <a:endParaRPr lang="en-GB" dirty="0">
              <a:latin typeface="Arial" panose="020B0604020202020204" pitchFamily="34" charset="0"/>
              <a:cs typeface="Arial" panose="020B0604020202020204" pitchFamily="34" charset="0"/>
            </a:endParaRPr>
          </a:p>
          <a:p>
            <a:endParaRPr lang="en-GB" dirty="0"/>
          </a:p>
        </p:txBody>
      </p:sp>
      <p:sp>
        <p:nvSpPr>
          <p:cNvPr id="4" name="Text Placeholder 3">
            <a:extLst>
              <a:ext uri="{FF2B5EF4-FFF2-40B4-BE49-F238E27FC236}">
                <a16:creationId xmlns:a16="http://schemas.microsoft.com/office/drawing/2014/main" id="{9669EADB-17E1-B0BE-D244-EB43690ECC81}"/>
              </a:ext>
            </a:extLst>
          </p:cNvPr>
          <p:cNvSpPr>
            <a:spLocks noGrp="1"/>
          </p:cNvSpPr>
          <p:nvPr>
            <p:ph type="body" sz="quarter" idx="11"/>
          </p:nvPr>
        </p:nvSpPr>
        <p:spPr/>
        <p:txBody>
          <a:bodyPr>
            <a:normAutofit/>
          </a:bodyPr>
          <a:lstStyle/>
          <a:p>
            <a:r>
              <a:rPr lang="en-GB" dirty="0" err="1">
                <a:solidFill>
                  <a:srgbClr val="000000"/>
                </a:solidFill>
                <a:effectLst/>
                <a:latin typeface="SimSun" panose="02010600030101010101" pitchFamily="2" charset="-122"/>
                <a:cs typeface="Times New Roman" panose="02020603050405020304" pitchFamily="18" charset="0"/>
              </a:rPr>
              <a:t>ما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مجددا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کلام</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مسیح</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رستاخیز</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کرده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اعلام</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می</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کنیم</a:t>
            </a:r>
            <a:r>
              <a:rPr lang="en-GB" dirty="0">
                <a:solidFill>
                  <a:srgbClr val="000000"/>
                </a:solidFill>
                <a:effectLst/>
                <a:latin typeface="SimSun" panose="02010600030101010101" pitchFamily="2" charset="-122"/>
                <a:cs typeface="Times New Roman" panose="02020603050405020304" pitchFamily="18" charset="0"/>
              </a:rPr>
              <a:t>:</a:t>
            </a:r>
            <a:br>
              <a:rPr lang="en-GB" dirty="0">
                <a:solidFill>
                  <a:srgbClr val="000000"/>
                </a:solidFill>
                <a:effectLst/>
                <a:latin typeface="SimSun" panose="02010600030101010101" pitchFamily="2" charset="-122"/>
                <a:cs typeface="Times New Roman" panose="02020603050405020304" pitchFamily="18" charset="0"/>
              </a:rPr>
            </a:br>
            <a:r>
              <a:rPr lang="en-GB" dirty="0" err="1">
                <a:solidFill>
                  <a:srgbClr val="000000"/>
                </a:solidFill>
                <a:effectLst/>
                <a:latin typeface="SimSun" panose="02010600030101010101" pitchFamily="2" charset="-122"/>
                <a:cs typeface="Times New Roman" panose="02020603050405020304" pitchFamily="18" charset="0"/>
              </a:rPr>
              <a:t>تمام</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اقتدار</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قدرت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در</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زمین</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آسمان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داده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شده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است</a:t>
            </a:r>
            <a:endParaRPr lang="en-GB" dirty="0"/>
          </a:p>
        </p:txBody>
      </p:sp>
    </p:spTree>
    <p:extLst>
      <p:ext uri="{BB962C8B-B14F-4D97-AF65-F5344CB8AC3E}">
        <p14:creationId xmlns:p14="http://schemas.microsoft.com/office/powerpoint/2010/main" val="4193504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4AF684C-80D4-0154-B030-C8CF3DED4703}"/>
              </a:ext>
            </a:extLst>
          </p:cNvPr>
          <p:cNvSpPr>
            <a:spLocks noGrp="1"/>
          </p:cNvSpPr>
          <p:nvPr>
            <p:ph type="body" sz="quarter" idx="10"/>
          </p:nvPr>
        </p:nvSpPr>
        <p:spPr/>
        <p:txBody>
          <a:bodyPr/>
          <a:lstStyle/>
          <a:p>
            <a:pPr lvl="1"/>
            <a:r>
              <a:rPr lang="en-US" dirty="0">
                <a:latin typeface="Arial" panose="020B0604020202020204" pitchFamily="34" charset="0"/>
                <a:cs typeface="Arial" panose="020B0604020202020204" pitchFamily="34" charset="0"/>
              </a:rPr>
              <a:t>‘Go therefore and make disciples of all nations, baptizing them in the name of the Father</a:t>
            </a: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and of the Son and of the Holy Spirit, and teaching them to obey everything that I have commanded you.</a:t>
            </a:r>
            <a:endParaRPr lang="en-GB" dirty="0">
              <a:latin typeface="Arial" panose="020B0604020202020204" pitchFamily="34" charset="0"/>
              <a:cs typeface="Arial" panose="020B0604020202020204" pitchFamily="34" charset="0"/>
            </a:endParaRPr>
          </a:p>
          <a:p>
            <a:endParaRPr lang="en-GB" dirty="0"/>
          </a:p>
        </p:txBody>
      </p:sp>
      <p:sp>
        <p:nvSpPr>
          <p:cNvPr id="3" name="Text Placeholder 2">
            <a:extLst>
              <a:ext uri="{FF2B5EF4-FFF2-40B4-BE49-F238E27FC236}">
                <a16:creationId xmlns:a16="http://schemas.microsoft.com/office/drawing/2014/main" id="{D7FE49E1-CAC1-2A6C-7486-C635BD4F02C5}"/>
              </a:ext>
            </a:extLst>
          </p:cNvPr>
          <p:cNvSpPr>
            <a:spLocks noGrp="1"/>
          </p:cNvSpPr>
          <p:nvPr>
            <p:ph type="body" sz="quarter" idx="11"/>
          </p:nvPr>
        </p:nvSpPr>
        <p:spPr/>
        <p:txBody>
          <a:bodyPr>
            <a:normAutofit/>
          </a:bodyPr>
          <a:lstStyle/>
          <a:p>
            <a:r>
              <a:rPr lang="en-GB" dirty="0" err="1">
                <a:solidFill>
                  <a:srgbClr val="000000"/>
                </a:solidFill>
                <a:effectLst/>
                <a:latin typeface="SimSun" panose="02010600030101010101" pitchFamily="2" charset="-122"/>
                <a:cs typeface="Times New Roman" panose="02020603050405020304" pitchFamily="18" charset="0"/>
              </a:rPr>
              <a:t>پس</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بروید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همه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قومها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شاگرد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سازید</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آنها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را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به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نام</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پدر</a:t>
            </a:r>
            <a:r>
              <a:rPr lang="en-GB" dirty="0">
                <a:solidFill>
                  <a:srgbClr val="000000"/>
                </a:solidFill>
                <a:effectLst/>
                <a:latin typeface="SimSun" panose="02010600030101010101" pitchFamily="2" charset="-122"/>
                <a:cs typeface="Times New Roman" panose="02020603050405020304" pitchFamily="18" charset="0"/>
              </a:rPr>
              <a:t> ، </a:t>
            </a:r>
            <a:r>
              <a:rPr lang="en-GB" dirty="0" err="1">
                <a:solidFill>
                  <a:srgbClr val="000000"/>
                </a:solidFill>
                <a:effectLst/>
                <a:latin typeface="SimSun" panose="02010600030101010101" pitchFamily="2" charset="-122"/>
                <a:cs typeface="Times New Roman" panose="02020603050405020304" pitchFamily="18" charset="0"/>
              </a:rPr>
              <a:t>پسر</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روح</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القدس</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تعمید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دهید</a:t>
            </a:r>
            <a:r>
              <a:rPr lang="en-GB" dirty="0">
                <a:solidFill>
                  <a:srgbClr val="000000"/>
                </a:solidFill>
                <a:effectLst/>
                <a:latin typeface="SimSun" panose="02010600030101010101" pitchFamily="2" charset="-122"/>
                <a:cs typeface="Times New Roman" panose="02020603050405020304" pitchFamily="18" charset="0"/>
              </a:rPr>
              <a:t> و </a:t>
            </a:r>
            <a:r>
              <a:rPr lang="en-GB" dirty="0" err="1">
                <a:solidFill>
                  <a:srgbClr val="000000"/>
                </a:solidFill>
                <a:effectLst/>
                <a:latin typeface="SimSun" panose="02010600030101010101" pitchFamily="2" charset="-122"/>
                <a:cs typeface="Times New Roman" panose="02020603050405020304" pitchFamily="18" charset="0"/>
              </a:rPr>
              <a:t>به</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آنها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تعلیم</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دهید</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تا</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از</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دستورات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من</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اطاعت</a:t>
            </a:r>
            <a:r>
              <a:rPr lang="en-GB" dirty="0">
                <a:solidFill>
                  <a:srgbClr val="000000"/>
                </a:solidFill>
                <a:effectLst/>
                <a:latin typeface="SimSun" panose="02010600030101010101" pitchFamily="2" charset="-122"/>
                <a:cs typeface="Times New Roman" panose="02020603050405020304" pitchFamily="18" charset="0"/>
              </a:rPr>
              <a:t> </a:t>
            </a:r>
            <a:r>
              <a:rPr lang="en-GB" dirty="0" err="1">
                <a:solidFill>
                  <a:srgbClr val="000000"/>
                </a:solidFill>
                <a:effectLst/>
                <a:latin typeface="SimSun" panose="02010600030101010101" pitchFamily="2" charset="-122"/>
                <a:cs typeface="Times New Roman" panose="02020603050405020304" pitchFamily="18" charset="0"/>
              </a:rPr>
              <a:t>کنند</a:t>
            </a:r>
            <a:endParaRPr lang="en-GB" dirty="0"/>
          </a:p>
        </p:txBody>
      </p:sp>
    </p:spTree>
    <p:extLst>
      <p:ext uri="{BB962C8B-B14F-4D97-AF65-F5344CB8AC3E}">
        <p14:creationId xmlns:p14="http://schemas.microsoft.com/office/powerpoint/2010/main" val="2753675034"/>
      </p:ext>
    </p:extLst>
  </p:cSld>
  <p:clrMapOvr>
    <a:masterClrMapping/>
  </p:clrMapOvr>
</p:sld>
</file>

<file path=ppt/theme/theme1.xml><?xml version="1.0" encoding="utf-8"?>
<a:theme xmlns:a="http://schemas.openxmlformats.org/drawingml/2006/main" name="Farsi layou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2">
      <a:majorFont>
        <a:latin typeface="Aptos Black"/>
        <a:ea typeface=""/>
        <a:cs typeface=""/>
      </a:majorFont>
      <a:minorFont>
        <a:latin typeface="Apto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rsi layout" id="{59EE1C19-8692-45EE-93CB-8531E1BC6252}" vid="{8A59E8D8-3DEE-4114-A55D-32DC8F4EFC1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Farsi layout</Template>
  <TotalTime>193</TotalTime>
  <Words>3808</Words>
  <Application>Microsoft Office PowerPoint</Application>
  <PresentationFormat>Widescreen</PresentationFormat>
  <Paragraphs>315</Paragraphs>
  <Slides>62</Slides>
  <Notes>62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62</vt:i4>
      </vt:variant>
    </vt:vector>
  </HeadingPairs>
  <TitlesOfParts>
    <vt:vector size="70" baseType="lpstr">
      <vt:lpstr>SimSun</vt:lpstr>
      <vt:lpstr>Aptos</vt:lpstr>
      <vt:lpstr>Aptos Black</vt:lpstr>
      <vt:lpstr>Arial</vt:lpstr>
      <vt:lpstr>Calibri</vt:lpstr>
      <vt:lpstr>Calibri Light</vt:lpstr>
      <vt:lpstr>Roboto</vt:lpstr>
      <vt:lpstr>Farsi layout</vt:lpstr>
      <vt:lpstr>THE BAPTISM OF THOSE WHO ARE ABLE TO ANSWER FOR THEMSELVES, WITH CONFIRMATION AND RECEPTION INTO MEMBERSHIP</vt:lpstr>
      <vt:lpstr>Hymn</vt:lpstr>
      <vt:lpstr>THE DECLARATION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REQUEST FOR BAPTISM</vt:lpstr>
      <vt:lpstr>PowerPoint Presentation</vt:lpstr>
      <vt:lpstr>THE THANKSGIVING OVER  THE WATER</vt:lpstr>
      <vt:lpstr>PowerPoint Presentation</vt:lpstr>
      <vt:lpstr>PowerPoint Presentation</vt:lpstr>
      <vt:lpstr>PowerPoint Presentation</vt:lpstr>
      <vt:lpstr>PowerPoint Presentation</vt:lpstr>
      <vt:lpstr>PowerPoint Presentation</vt:lpstr>
      <vt:lpstr>PowerPoint Presentation</vt:lpstr>
      <vt:lpstr>Hymn</vt:lpstr>
      <vt:lpstr>THE AFFIRMATION OF FAITH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BAPTISM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REQUEST FOR CONFIRMATION</vt:lpstr>
      <vt:lpstr>PowerPoint Presentation</vt:lpstr>
      <vt:lpstr>PowerPoint Presentation</vt:lpstr>
      <vt:lpstr>THE CONFIRMATION</vt:lpstr>
      <vt:lpstr>PowerPoint Presentation</vt:lpstr>
      <vt:lpstr>PowerPoint Presentation</vt:lpstr>
      <vt:lpstr>PowerPoint Presentation</vt:lpstr>
      <vt:lpstr>THE RECEPTION  AND WELCOME</vt:lpstr>
      <vt:lpstr>PowerPoint Presentation</vt:lpstr>
      <vt:lpstr>THE PROMISES OF THOSE  NEWLY-CONFIRMED AND NEWLY BAPTISED</vt:lpstr>
      <vt:lpstr>PowerPoint Presentation</vt:lpstr>
      <vt:lpstr>PowerPoint Presentation</vt:lpstr>
      <vt:lpstr>PowerPoint Presentation</vt:lpstr>
      <vt:lpstr>PowerPoint Presentation</vt:lpstr>
      <vt:lpstr>THE PROMISE OF  THE PEOPLE</vt:lpstr>
      <vt:lpstr>PowerPoint Presentation</vt:lpstr>
      <vt:lpstr>PowerPoint Presentation</vt:lpstr>
      <vt:lpstr>PowerPoint Presentation</vt:lpstr>
      <vt:lpstr>PowerPoint Presentation</vt:lpstr>
      <vt:lpstr>PowerPoint Presentation</vt:lpstr>
      <vt:lpstr>PowerPoint Presentation</vt:lpstr>
      <vt:lpstr>Hymn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Katrin Hackett</dc:creator>
  <cp:lastModifiedBy>Neil Harland</cp:lastModifiedBy>
  <cp:revision>3</cp:revision>
  <dcterms:created xsi:type="dcterms:W3CDTF">2024-11-18T14:58:24Z</dcterms:created>
  <dcterms:modified xsi:type="dcterms:W3CDTF">2024-12-16T16:46:22Z</dcterms:modified>
</cp:coreProperties>
</file>