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6" r:id="rId4"/>
    <p:sldId id="277" r:id="rId5"/>
    <p:sldId id="278" r:id="rId6"/>
    <p:sldId id="263" r:id="rId7"/>
    <p:sldId id="279" r:id="rId8"/>
    <p:sldId id="280" r:id="rId9"/>
    <p:sldId id="281" r:id="rId10"/>
    <p:sldId id="282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3B426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405"/>
    <p:restoredTop sz="92195"/>
  </p:normalViewPr>
  <p:slideViewPr>
    <p:cSldViewPr snapToGrid="0">
      <p:cViewPr>
        <p:scale>
          <a:sx n="53" d="100"/>
          <a:sy n="53" d="100"/>
        </p:scale>
        <p:origin x="1512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BD41-7BDF-85DA-8172-54B1F2D7F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040D8B-CB95-DEBE-7D07-F867960E6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C6FB9-2DB6-B84A-9FAC-164E84CE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FA07B-25C3-907A-7ADF-EB1A9C9C4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B307C-0D89-C9DC-26BD-F4746AEE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2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9475-9930-6DDD-36C6-38836582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12C64-AC86-E70F-5349-C940657D7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10936-740E-0D1B-C889-CA9E79C6E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87F29-199F-51C4-663F-450A7DD96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FEBD-38E1-845B-4489-6E17FCE2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2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39C8C-5DD3-783D-CFB6-D580FBED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24188-3794-0171-D6F6-BAE829E65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BDEF8-F043-52D3-0677-32EA5117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ECE22-2BF0-149C-5CE3-7F9C6EAA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096C7-8281-72EC-1311-E51A8A5C8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0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51B6-7B77-5409-6F41-924FA367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E98C5-9C21-9F27-3B8B-07A4683A8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B54A9-8BA1-7043-9F86-109544201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EA914-B72A-870D-AE2D-ECA1EFAB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15EBA-0DA9-5D4E-4C97-6D2407B7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529EF-9744-83C4-DB75-76CB56F5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5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EC5FB-C5B0-974B-73C6-19C4532E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3B2F6-2E5E-702C-FDE0-7BB56D855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5B6FB-F26B-4F82-4E21-27F47565A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BADD5-26A8-99CC-B989-5546E9874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EA4B59-D648-4561-6EC3-DD0D02DA79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1F1693-2B79-867D-CE64-DA1F8DB68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37831F-A8F2-6BF3-E820-705011B7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ED057C-86A6-69C6-7036-1A351E115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53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C5993-667D-2AAF-25D7-1E854A2BC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2A7BA7-6889-34BB-F68F-5A47BDD15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84924-6B1D-AFB4-84C9-9DD78DAD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555D60-FEEB-95F4-CEAA-6066B0F2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8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DFC7D4-B6F5-1C42-2740-DB8056D7C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02D31F-F983-3B5E-95AE-ECFA908F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F8636-2569-F375-59C6-931716EA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8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0DA89-E06B-28DF-2C32-C4495078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D3C9-93AA-F0EB-2EF0-7211B171A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A044A-726A-A314-5611-6D8EEF15E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C6B87-79DC-2CE7-D6C9-95166087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0D88E-7068-6EEA-FCD4-E391611EF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454D1-C5A4-1CD5-3B8B-827CEF4C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BF8E-9A30-6A7A-C703-80F71615A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7BC39-AC52-EB7D-41C6-67AA149D1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828A2-EF8E-85DF-8174-5F9597097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0B88B-6C2F-720F-B689-23A7278A3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2EDE4-8A2D-3256-A912-00CAF85F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B6760-3E82-2B67-E7E7-034D0CF0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6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8C5C-EF76-00B9-4874-4A9EE7E5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326B6E-D257-611B-1E14-1A89D8FD4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3D1D-3581-7613-F966-F59CD0410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F03E6-D61D-1BBE-D027-3665B7A9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C314-6F9F-3893-BD11-F032BF26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3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6C8631-FA96-56A0-112B-1120C9FE05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0B637-04B6-D946-EC89-9722FDC60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D4D74-08F0-256D-78A8-C43DF131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D117D-D6B9-3580-9C86-4F33073F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9953C-7B4D-42D5-8424-28DA3B9C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CB5AD-6EF0-5FC9-9A09-0326383EF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D3FEA-1CDF-86BE-8AB7-3D5BBFE74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B58E8-23BD-EAF0-0552-B6ED317C8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98BB9-B204-F84D-8A5B-500A0BD47B2A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57CB5-81B8-AF8F-76A2-8FAA08BD0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330B1-9B45-9A1F-D8F3-46D4D1FD6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829EDD-E720-7F43-953E-367E36661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1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071664E-78AB-9004-BF9B-ED348D952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500" b="13784"/>
          <a:stretch>
            <a:fillRect/>
          </a:stretch>
        </p:blipFill>
        <p:spPr>
          <a:xfrm>
            <a:off x="7692571" y="5049910"/>
            <a:ext cx="5498354" cy="17612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7A56C5-575C-147E-EAFE-6E3ABF27FDB5}"/>
              </a:ext>
            </a:extLst>
          </p:cNvPr>
          <p:cNvSpPr txBox="1"/>
          <p:nvPr/>
        </p:nvSpPr>
        <p:spPr>
          <a:xfrm>
            <a:off x="203201" y="5058613"/>
            <a:ext cx="802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9D9D9"/>
                </a:solidFill>
                <a:latin typeface="Aptos" panose="020B0004020202020204" pitchFamily="34" charset="0"/>
              </a:rPr>
              <a:t>1 Peter 2:4–10</a:t>
            </a:r>
          </a:p>
          <a:p>
            <a:r>
              <a:rPr lang="en-US" sz="2800" dirty="0">
                <a:solidFill>
                  <a:srgbClr val="D9D9D9"/>
                </a:solidFill>
                <a:latin typeface="Aptos" panose="020B0004020202020204" pitchFamily="34" charset="0"/>
              </a:rPr>
              <a:t>Homiletic: </a:t>
            </a:r>
            <a:r>
              <a:rPr lang="en-US" sz="2800" i="1" dirty="0">
                <a:solidFill>
                  <a:srgbClr val="D9D9D9"/>
                </a:solidFill>
                <a:latin typeface="Aptos" panose="020B0004020202020204" pitchFamily="34" charset="0"/>
              </a:rPr>
              <a:t>how might we communicate this message today?</a:t>
            </a:r>
            <a:endParaRPr lang="en-US" sz="2800" dirty="0">
              <a:solidFill>
                <a:srgbClr val="D9D9D9"/>
              </a:solidFill>
              <a:latin typeface="Aptos" panose="020B0004020202020204" pitchFamily="34" charset="0"/>
            </a:endParaRPr>
          </a:p>
        </p:txBody>
      </p:sp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5FE7EA13-38EE-907B-7D50-6F7D1A7BAD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100"/>
          <a:stretch>
            <a:fillRect/>
          </a:stretch>
        </p:blipFill>
        <p:spPr>
          <a:xfrm>
            <a:off x="-11945" y="-509059"/>
            <a:ext cx="12244918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3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DE170-292A-759B-44D7-11E5A4446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DF9F6ECA-8B39-F477-F880-BC86DF5EE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B823DDD2-D0B4-D258-0E7F-3BBA9E6026C8}"/>
              </a:ext>
            </a:extLst>
          </p:cNvPr>
          <p:cNvSpPr/>
          <p:nvPr/>
        </p:nvSpPr>
        <p:spPr>
          <a:xfrm rot="16200000" flipV="1">
            <a:off x="5588102" y="-249285"/>
            <a:ext cx="861734" cy="6767897"/>
          </a:xfrm>
          <a:custGeom>
            <a:avLst/>
            <a:gdLst>
              <a:gd name="csX0" fmla="*/ 682915 w 861734"/>
              <a:gd name="csY0" fmla="*/ 0 h 6767897"/>
              <a:gd name="csX1" fmla="*/ 603440 w 861734"/>
              <a:gd name="csY1" fmla="*/ 407090 h 6767897"/>
              <a:gd name="csX2" fmla="*/ 484229 w 861734"/>
              <a:gd name="csY2" fmla="*/ 915955 h 6767897"/>
              <a:gd name="csX3" fmla="*/ 424622 w 861734"/>
              <a:gd name="csY3" fmla="*/ 1323046 h 6767897"/>
              <a:gd name="csX4" fmla="*/ 365016 w 861734"/>
              <a:gd name="csY4" fmla="*/ 1679251 h 6767897"/>
              <a:gd name="csX5" fmla="*/ 345148 w 861734"/>
              <a:gd name="csY5" fmla="*/ 1882799 h 6767897"/>
              <a:gd name="csX6" fmla="*/ 305410 w 861734"/>
              <a:gd name="csY6" fmla="*/ 2239005 h 6767897"/>
              <a:gd name="csX7" fmla="*/ 325278 w 861734"/>
              <a:gd name="csY7" fmla="*/ 2442550 h 6767897"/>
              <a:gd name="csX8" fmla="*/ 384884 w 861734"/>
              <a:gd name="csY8" fmla="*/ 2544321 h 6767897"/>
              <a:gd name="csX9" fmla="*/ 464359 w 861734"/>
              <a:gd name="csY9" fmla="*/ 2646095 h 6767897"/>
              <a:gd name="csX10" fmla="*/ 603440 w 861734"/>
              <a:gd name="csY10" fmla="*/ 2747866 h 6767897"/>
              <a:gd name="csX11" fmla="*/ 841865 w 861734"/>
              <a:gd name="csY11" fmla="*/ 2696981 h 6767897"/>
              <a:gd name="csX12" fmla="*/ 861733 w 861734"/>
              <a:gd name="csY12" fmla="*/ 2544321 h 6767897"/>
              <a:gd name="csX13" fmla="*/ 802127 w 861734"/>
              <a:gd name="csY13" fmla="*/ 2239005 h 6767897"/>
              <a:gd name="csX14" fmla="*/ 742521 w 861734"/>
              <a:gd name="csY14" fmla="*/ 2188116 h 6767897"/>
              <a:gd name="csX15" fmla="*/ 663046 w 861734"/>
              <a:gd name="csY15" fmla="*/ 2239005 h 6767897"/>
              <a:gd name="csX16" fmla="*/ 583572 w 861734"/>
              <a:gd name="csY16" fmla="*/ 2391661 h 6767897"/>
              <a:gd name="csX17" fmla="*/ 464359 w 861734"/>
              <a:gd name="csY17" fmla="*/ 2747866 h 6767897"/>
              <a:gd name="csX18" fmla="*/ 424622 w 861734"/>
              <a:gd name="csY18" fmla="*/ 3104071 h 6767897"/>
              <a:gd name="csX19" fmla="*/ 384884 w 861734"/>
              <a:gd name="csY19" fmla="*/ 3460276 h 6767897"/>
              <a:gd name="csX20" fmla="*/ 424622 w 861734"/>
              <a:gd name="csY20" fmla="*/ 3612936 h 6767897"/>
              <a:gd name="csX21" fmla="*/ 504097 w 861734"/>
              <a:gd name="csY21" fmla="*/ 3765596 h 6767897"/>
              <a:gd name="csX22" fmla="*/ 663046 w 861734"/>
              <a:gd name="csY22" fmla="*/ 3867370 h 6767897"/>
              <a:gd name="csX23" fmla="*/ 722653 w 861734"/>
              <a:gd name="csY23" fmla="*/ 3969141 h 6767897"/>
              <a:gd name="csX24" fmla="*/ 742521 w 861734"/>
              <a:gd name="csY24" fmla="*/ 4121801 h 6767897"/>
              <a:gd name="csX25" fmla="*/ 762391 w 861734"/>
              <a:gd name="csY25" fmla="*/ 4427121 h 6767897"/>
              <a:gd name="csX26" fmla="*/ 782259 w 861734"/>
              <a:gd name="csY26" fmla="*/ 4630666 h 6767897"/>
              <a:gd name="csX27" fmla="*/ 742521 w 861734"/>
              <a:gd name="csY27" fmla="*/ 5292191 h 6767897"/>
              <a:gd name="csX28" fmla="*/ 623310 w 861734"/>
              <a:gd name="csY28" fmla="*/ 5546621 h 6767897"/>
              <a:gd name="csX29" fmla="*/ 464359 w 861734"/>
              <a:gd name="csY29" fmla="*/ 5750167 h 6767897"/>
              <a:gd name="csX30" fmla="*/ 404753 w 861734"/>
              <a:gd name="csY30" fmla="*/ 5851941 h 6767897"/>
              <a:gd name="csX31" fmla="*/ 325278 w 861734"/>
              <a:gd name="csY31" fmla="*/ 5902826 h 6767897"/>
              <a:gd name="csX32" fmla="*/ 265672 w 861734"/>
              <a:gd name="csY32" fmla="*/ 5953712 h 6767897"/>
              <a:gd name="csX33" fmla="*/ 7379 w 861734"/>
              <a:gd name="csY33" fmla="*/ 5902826 h 6767897"/>
              <a:gd name="csX34" fmla="*/ 27248 w 861734"/>
              <a:gd name="csY34" fmla="*/ 5750167 h 6767897"/>
              <a:gd name="csX35" fmla="*/ 86854 w 861734"/>
              <a:gd name="csY35" fmla="*/ 5699281 h 6767897"/>
              <a:gd name="csX36" fmla="*/ 265672 w 861734"/>
              <a:gd name="csY36" fmla="*/ 5750167 h 6767897"/>
              <a:gd name="csX37" fmla="*/ 325278 w 861734"/>
              <a:gd name="csY37" fmla="*/ 5902826 h 6767897"/>
              <a:gd name="csX38" fmla="*/ 404753 w 861734"/>
              <a:gd name="csY38" fmla="*/ 6208146 h 6767897"/>
              <a:gd name="csX39" fmla="*/ 464359 w 861734"/>
              <a:gd name="csY39" fmla="*/ 6411691 h 6767897"/>
              <a:gd name="csX40" fmla="*/ 504097 w 861734"/>
              <a:gd name="csY40" fmla="*/ 6564351 h 6767897"/>
              <a:gd name="csX41" fmla="*/ 623310 w 861734"/>
              <a:gd name="csY41" fmla="*/ 6767897 h 67678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61734" h="6767897" extrusionOk="0">
                <a:moveTo>
                  <a:pt x="682915" y="0"/>
                </a:moveTo>
                <a:cubicBezTo>
                  <a:pt x="645913" y="129215"/>
                  <a:pt x="622137" y="278246"/>
                  <a:pt x="603440" y="407090"/>
                </a:cubicBezTo>
                <a:cubicBezTo>
                  <a:pt x="570590" y="580988"/>
                  <a:pt x="493478" y="731307"/>
                  <a:pt x="484229" y="915955"/>
                </a:cubicBezTo>
                <a:cubicBezTo>
                  <a:pt x="449648" y="1066020"/>
                  <a:pt x="444356" y="1195574"/>
                  <a:pt x="424622" y="1323046"/>
                </a:cubicBezTo>
                <a:cubicBezTo>
                  <a:pt x="389909" y="1434241"/>
                  <a:pt x="392866" y="1562917"/>
                  <a:pt x="365016" y="1679251"/>
                </a:cubicBezTo>
                <a:cubicBezTo>
                  <a:pt x="359141" y="1745387"/>
                  <a:pt x="356970" y="1806659"/>
                  <a:pt x="345148" y="1882799"/>
                </a:cubicBezTo>
                <a:cubicBezTo>
                  <a:pt x="182274" y="2377610"/>
                  <a:pt x="352104" y="1617183"/>
                  <a:pt x="305410" y="2239005"/>
                </a:cubicBezTo>
                <a:cubicBezTo>
                  <a:pt x="311900" y="2305597"/>
                  <a:pt x="309124" y="2385757"/>
                  <a:pt x="325278" y="2442550"/>
                </a:cubicBezTo>
                <a:cubicBezTo>
                  <a:pt x="340009" y="2494267"/>
                  <a:pt x="367352" y="2514747"/>
                  <a:pt x="384884" y="2544321"/>
                </a:cubicBezTo>
                <a:cubicBezTo>
                  <a:pt x="404447" y="2580962"/>
                  <a:pt x="442028" y="2620215"/>
                  <a:pt x="464359" y="2646095"/>
                </a:cubicBezTo>
                <a:cubicBezTo>
                  <a:pt x="506952" y="2693901"/>
                  <a:pt x="563690" y="2728008"/>
                  <a:pt x="603440" y="2747866"/>
                </a:cubicBezTo>
                <a:cubicBezTo>
                  <a:pt x="689205" y="2740593"/>
                  <a:pt x="768958" y="2761110"/>
                  <a:pt x="841865" y="2696981"/>
                </a:cubicBezTo>
                <a:cubicBezTo>
                  <a:pt x="865910" y="2677681"/>
                  <a:pt x="862124" y="2596117"/>
                  <a:pt x="861733" y="2544321"/>
                </a:cubicBezTo>
                <a:cubicBezTo>
                  <a:pt x="860096" y="2470835"/>
                  <a:pt x="815855" y="2275779"/>
                  <a:pt x="802127" y="2239005"/>
                </a:cubicBezTo>
                <a:cubicBezTo>
                  <a:pt x="784552" y="2205411"/>
                  <a:pt x="761617" y="2203504"/>
                  <a:pt x="742521" y="2188116"/>
                </a:cubicBezTo>
                <a:cubicBezTo>
                  <a:pt x="716274" y="2201772"/>
                  <a:pt x="687090" y="2207950"/>
                  <a:pt x="663046" y="2239005"/>
                </a:cubicBezTo>
                <a:cubicBezTo>
                  <a:pt x="629244" y="2284415"/>
                  <a:pt x="616710" y="2341921"/>
                  <a:pt x="583572" y="2391661"/>
                </a:cubicBezTo>
                <a:cubicBezTo>
                  <a:pt x="506438" y="2565606"/>
                  <a:pt x="513150" y="2562239"/>
                  <a:pt x="464359" y="2747866"/>
                </a:cubicBezTo>
                <a:cubicBezTo>
                  <a:pt x="404149" y="3133911"/>
                  <a:pt x="407112" y="2660303"/>
                  <a:pt x="424622" y="3104071"/>
                </a:cubicBezTo>
                <a:cubicBezTo>
                  <a:pt x="389402" y="3658226"/>
                  <a:pt x="396615" y="2850534"/>
                  <a:pt x="384884" y="3460276"/>
                </a:cubicBezTo>
                <a:cubicBezTo>
                  <a:pt x="398298" y="3510203"/>
                  <a:pt x="404901" y="3569529"/>
                  <a:pt x="424622" y="3612936"/>
                </a:cubicBezTo>
                <a:cubicBezTo>
                  <a:pt x="455090" y="3678977"/>
                  <a:pt x="474923" y="3724794"/>
                  <a:pt x="504097" y="3765596"/>
                </a:cubicBezTo>
                <a:cubicBezTo>
                  <a:pt x="535201" y="3817331"/>
                  <a:pt x="636253" y="3852305"/>
                  <a:pt x="663046" y="3867370"/>
                </a:cubicBezTo>
                <a:cubicBezTo>
                  <a:pt x="685249" y="3902025"/>
                  <a:pt x="707649" y="3919583"/>
                  <a:pt x="722653" y="3969141"/>
                </a:cubicBezTo>
                <a:cubicBezTo>
                  <a:pt x="737015" y="4011834"/>
                  <a:pt x="731132" y="4070941"/>
                  <a:pt x="742521" y="4121801"/>
                </a:cubicBezTo>
                <a:cubicBezTo>
                  <a:pt x="750547" y="4224743"/>
                  <a:pt x="748467" y="4306981"/>
                  <a:pt x="762391" y="4427121"/>
                </a:cubicBezTo>
                <a:cubicBezTo>
                  <a:pt x="778013" y="4487989"/>
                  <a:pt x="779864" y="4555478"/>
                  <a:pt x="782259" y="4630666"/>
                </a:cubicBezTo>
                <a:cubicBezTo>
                  <a:pt x="744623" y="4841823"/>
                  <a:pt x="788769" y="5059315"/>
                  <a:pt x="742521" y="5292191"/>
                </a:cubicBezTo>
                <a:cubicBezTo>
                  <a:pt x="732676" y="5363666"/>
                  <a:pt x="649692" y="5514119"/>
                  <a:pt x="623310" y="5546621"/>
                </a:cubicBezTo>
                <a:cubicBezTo>
                  <a:pt x="572232" y="5619084"/>
                  <a:pt x="513092" y="5668092"/>
                  <a:pt x="464359" y="5750167"/>
                </a:cubicBezTo>
                <a:cubicBezTo>
                  <a:pt x="450254" y="5785743"/>
                  <a:pt x="426422" y="5826934"/>
                  <a:pt x="404753" y="5851941"/>
                </a:cubicBezTo>
                <a:cubicBezTo>
                  <a:pt x="381927" y="5879563"/>
                  <a:pt x="354904" y="5887106"/>
                  <a:pt x="325278" y="5902826"/>
                </a:cubicBezTo>
                <a:cubicBezTo>
                  <a:pt x="305932" y="5918320"/>
                  <a:pt x="286970" y="5940244"/>
                  <a:pt x="265672" y="5953712"/>
                </a:cubicBezTo>
                <a:cubicBezTo>
                  <a:pt x="182876" y="5940017"/>
                  <a:pt x="80775" y="5961363"/>
                  <a:pt x="7379" y="5902826"/>
                </a:cubicBezTo>
                <a:cubicBezTo>
                  <a:pt x="-14490" y="5887851"/>
                  <a:pt x="20245" y="5789846"/>
                  <a:pt x="27248" y="5750167"/>
                </a:cubicBezTo>
                <a:cubicBezTo>
                  <a:pt x="45441" y="5708624"/>
                  <a:pt x="66488" y="5715353"/>
                  <a:pt x="86854" y="5699281"/>
                </a:cubicBezTo>
                <a:cubicBezTo>
                  <a:pt x="135901" y="5721151"/>
                  <a:pt x="208928" y="5703858"/>
                  <a:pt x="265672" y="5750167"/>
                </a:cubicBezTo>
                <a:cubicBezTo>
                  <a:pt x="290545" y="5770884"/>
                  <a:pt x="312995" y="5840644"/>
                  <a:pt x="325278" y="5902826"/>
                </a:cubicBezTo>
                <a:cubicBezTo>
                  <a:pt x="365077" y="6012259"/>
                  <a:pt x="383490" y="6111562"/>
                  <a:pt x="404753" y="6208146"/>
                </a:cubicBezTo>
                <a:cubicBezTo>
                  <a:pt x="421513" y="6277130"/>
                  <a:pt x="444783" y="6331371"/>
                  <a:pt x="464359" y="6411691"/>
                </a:cubicBezTo>
                <a:cubicBezTo>
                  <a:pt x="478493" y="6458876"/>
                  <a:pt x="487782" y="6519182"/>
                  <a:pt x="504097" y="6564351"/>
                </a:cubicBezTo>
                <a:cubicBezTo>
                  <a:pt x="540039" y="6644897"/>
                  <a:pt x="623310" y="6767897"/>
                  <a:pt x="623310" y="6767897"/>
                </a:cubicBezTo>
              </a:path>
            </a:pathLst>
          </a:custGeom>
          <a:noFill/>
          <a:ln w="41275">
            <a:solidFill>
              <a:srgbClr val="D9D9D9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498876 w 629505"/>
                      <a:gd name="csY0" fmla="*/ 0 h 1930400"/>
                      <a:gd name="csX1" fmla="*/ 440819 w 629505"/>
                      <a:gd name="csY1" fmla="*/ 116114 h 1930400"/>
                      <a:gd name="csX2" fmla="*/ 353734 w 629505"/>
                      <a:gd name="csY2" fmla="*/ 261257 h 1930400"/>
                      <a:gd name="csX3" fmla="*/ 310191 w 629505"/>
                      <a:gd name="csY3" fmla="*/ 377371 h 1930400"/>
                      <a:gd name="csX4" fmla="*/ 266648 w 629505"/>
                      <a:gd name="csY4" fmla="*/ 478971 h 1930400"/>
                      <a:gd name="csX5" fmla="*/ 252134 w 629505"/>
                      <a:gd name="csY5" fmla="*/ 537029 h 1930400"/>
                      <a:gd name="csX6" fmla="*/ 223105 w 629505"/>
                      <a:gd name="csY6" fmla="*/ 638629 h 1930400"/>
                      <a:gd name="csX7" fmla="*/ 237619 w 629505"/>
                      <a:gd name="csY7" fmla="*/ 696686 h 1930400"/>
                      <a:gd name="csX8" fmla="*/ 281162 w 629505"/>
                      <a:gd name="csY8" fmla="*/ 725714 h 1930400"/>
                      <a:gd name="csX9" fmla="*/ 339219 w 629505"/>
                      <a:gd name="csY9" fmla="*/ 754743 h 1930400"/>
                      <a:gd name="csX10" fmla="*/ 440819 w 629505"/>
                      <a:gd name="csY10" fmla="*/ 783771 h 1930400"/>
                      <a:gd name="csX11" fmla="*/ 614991 w 629505"/>
                      <a:gd name="csY11" fmla="*/ 769257 h 1930400"/>
                      <a:gd name="csX12" fmla="*/ 629505 w 629505"/>
                      <a:gd name="csY12" fmla="*/ 725714 h 1930400"/>
                      <a:gd name="csX13" fmla="*/ 585962 w 629505"/>
                      <a:gd name="csY13" fmla="*/ 638629 h 1930400"/>
                      <a:gd name="csX14" fmla="*/ 542419 w 629505"/>
                      <a:gd name="csY14" fmla="*/ 624114 h 1930400"/>
                      <a:gd name="csX15" fmla="*/ 484362 w 629505"/>
                      <a:gd name="csY15" fmla="*/ 638629 h 1930400"/>
                      <a:gd name="csX16" fmla="*/ 426305 w 629505"/>
                      <a:gd name="csY16" fmla="*/ 682171 h 1930400"/>
                      <a:gd name="csX17" fmla="*/ 339219 w 629505"/>
                      <a:gd name="csY17" fmla="*/ 783771 h 1930400"/>
                      <a:gd name="csX18" fmla="*/ 310191 w 629505"/>
                      <a:gd name="csY18" fmla="*/ 885371 h 1930400"/>
                      <a:gd name="csX19" fmla="*/ 281162 w 629505"/>
                      <a:gd name="csY19" fmla="*/ 986971 h 1930400"/>
                      <a:gd name="csX20" fmla="*/ 310191 w 629505"/>
                      <a:gd name="csY20" fmla="*/ 1030514 h 1930400"/>
                      <a:gd name="csX21" fmla="*/ 368248 w 629505"/>
                      <a:gd name="csY21" fmla="*/ 1074057 h 1930400"/>
                      <a:gd name="csX22" fmla="*/ 484362 w 629505"/>
                      <a:gd name="csY22" fmla="*/ 1103086 h 1930400"/>
                      <a:gd name="csX23" fmla="*/ 527905 w 629505"/>
                      <a:gd name="csY23" fmla="*/ 1132114 h 1930400"/>
                      <a:gd name="csX24" fmla="*/ 542419 w 629505"/>
                      <a:gd name="csY24" fmla="*/ 1175657 h 1930400"/>
                      <a:gd name="csX25" fmla="*/ 556934 w 629505"/>
                      <a:gd name="csY25" fmla="*/ 1262743 h 1930400"/>
                      <a:gd name="csX26" fmla="*/ 571448 w 629505"/>
                      <a:gd name="csY26" fmla="*/ 1320800 h 1930400"/>
                      <a:gd name="csX27" fmla="*/ 542419 w 629505"/>
                      <a:gd name="csY27" fmla="*/ 1509486 h 1930400"/>
                      <a:gd name="csX28" fmla="*/ 455334 w 629505"/>
                      <a:gd name="csY28" fmla="*/ 1582057 h 1930400"/>
                      <a:gd name="csX29" fmla="*/ 339219 w 629505"/>
                      <a:gd name="csY29" fmla="*/ 1640114 h 1930400"/>
                      <a:gd name="csX30" fmla="*/ 295676 w 629505"/>
                      <a:gd name="csY30" fmla="*/ 1669143 h 1930400"/>
                      <a:gd name="csX31" fmla="*/ 237619 w 629505"/>
                      <a:gd name="csY31" fmla="*/ 1683657 h 1930400"/>
                      <a:gd name="csX32" fmla="*/ 194076 w 629505"/>
                      <a:gd name="csY32" fmla="*/ 1698171 h 1930400"/>
                      <a:gd name="csX33" fmla="*/ 5391 w 629505"/>
                      <a:gd name="csY33" fmla="*/ 1683657 h 1930400"/>
                      <a:gd name="csX34" fmla="*/ 19905 w 629505"/>
                      <a:gd name="csY34" fmla="*/ 1640114 h 1930400"/>
                      <a:gd name="csX35" fmla="*/ 63448 w 629505"/>
                      <a:gd name="csY35" fmla="*/ 1625600 h 1930400"/>
                      <a:gd name="csX36" fmla="*/ 194076 w 629505"/>
                      <a:gd name="csY36" fmla="*/ 1640114 h 1930400"/>
                      <a:gd name="csX37" fmla="*/ 237619 w 629505"/>
                      <a:gd name="csY37" fmla="*/ 1683657 h 1930400"/>
                      <a:gd name="csX38" fmla="*/ 295676 w 629505"/>
                      <a:gd name="csY38" fmla="*/ 1770743 h 1930400"/>
                      <a:gd name="csX39" fmla="*/ 339219 w 629505"/>
                      <a:gd name="csY39" fmla="*/ 1828800 h 1930400"/>
                      <a:gd name="csX40" fmla="*/ 368248 w 629505"/>
                      <a:gd name="csY40" fmla="*/ 1872343 h 1930400"/>
                      <a:gd name="csX41" fmla="*/ 455334 w 629505"/>
                      <a:gd name="csY41" fmla="*/ 1930400 h 19304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</a:cxnLst>
                    <a:rect l="l" t="t" r="r" b="b"/>
                    <a:pathLst>
                      <a:path w="629505" h="1930400">
                        <a:moveTo>
                          <a:pt x="498876" y="0"/>
                        </a:moveTo>
                        <a:cubicBezTo>
                          <a:pt x="479524" y="38705"/>
                          <a:pt x="461834" y="78286"/>
                          <a:pt x="440819" y="116114"/>
                        </a:cubicBezTo>
                        <a:cubicBezTo>
                          <a:pt x="413418" y="165435"/>
                          <a:pt x="373545" y="208428"/>
                          <a:pt x="353734" y="261257"/>
                        </a:cubicBezTo>
                        <a:cubicBezTo>
                          <a:pt x="339220" y="299962"/>
                          <a:pt x="325543" y="338991"/>
                          <a:pt x="310191" y="377371"/>
                        </a:cubicBezTo>
                        <a:cubicBezTo>
                          <a:pt x="296507" y="411581"/>
                          <a:pt x="279240" y="444343"/>
                          <a:pt x="266648" y="478971"/>
                        </a:cubicBezTo>
                        <a:cubicBezTo>
                          <a:pt x="259831" y="497718"/>
                          <a:pt x="257614" y="517848"/>
                          <a:pt x="252134" y="537029"/>
                        </a:cubicBezTo>
                        <a:cubicBezTo>
                          <a:pt x="210488" y="682787"/>
                          <a:pt x="268479" y="457127"/>
                          <a:pt x="223105" y="638629"/>
                        </a:cubicBezTo>
                        <a:cubicBezTo>
                          <a:pt x="227943" y="657981"/>
                          <a:pt x="226554" y="680088"/>
                          <a:pt x="237619" y="696686"/>
                        </a:cubicBezTo>
                        <a:cubicBezTo>
                          <a:pt x="247295" y="711200"/>
                          <a:pt x="266016" y="717059"/>
                          <a:pt x="281162" y="725714"/>
                        </a:cubicBezTo>
                        <a:cubicBezTo>
                          <a:pt x="299948" y="736449"/>
                          <a:pt x="319332" y="746220"/>
                          <a:pt x="339219" y="754743"/>
                        </a:cubicBezTo>
                        <a:cubicBezTo>
                          <a:pt x="368368" y="767236"/>
                          <a:pt x="411361" y="776407"/>
                          <a:pt x="440819" y="783771"/>
                        </a:cubicBezTo>
                        <a:cubicBezTo>
                          <a:pt x="498876" y="778933"/>
                          <a:pt x="559309" y="786390"/>
                          <a:pt x="614991" y="769257"/>
                        </a:cubicBezTo>
                        <a:cubicBezTo>
                          <a:pt x="629614" y="764758"/>
                          <a:pt x="629505" y="741013"/>
                          <a:pt x="629505" y="725714"/>
                        </a:cubicBezTo>
                        <a:cubicBezTo>
                          <a:pt x="629505" y="704677"/>
                          <a:pt x="600640" y="650371"/>
                          <a:pt x="585962" y="638629"/>
                        </a:cubicBezTo>
                        <a:cubicBezTo>
                          <a:pt x="574015" y="629072"/>
                          <a:pt x="556933" y="628952"/>
                          <a:pt x="542419" y="624114"/>
                        </a:cubicBezTo>
                        <a:cubicBezTo>
                          <a:pt x="523067" y="628952"/>
                          <a:pt x="502204" y="629708"/>
                          <a:pt x="484362" y="638629"/>
                        </a:cubicBezTo>
                        <a:cubicBezTo>
                          <a:pt x="462726" y="649447"/>
                          <a:pt x="444510" y="666242"/>
                          <a:pt x="426305" y="682171"/>
                        </a:cubicBezTo>
                        <a:cubicBezTo>
                          <a:pt x="369995" y="731443"/>
                          <a:pt x="374455" y="730919"/>
                          <a:pt x="339219" y="783771"/>
                        </a:cubicBezTo>
                        <a:cubicBezTo>
                          <a:pt x="304413" y="888193"/>
                          <a:pt x="346649" y="757770"/>
                          <a:pt x="310191" y="885371"/>
                        </a:cubicBezTo>
                        <a:cubicBezTo>
                          <a:pt x="268546" y="1031127"/>
                          <a:pt x="326535" y="805477"/>
                          <a:pt x="281162" y="986971"/>
                        </a:cubicBezTo>
                        <a:cubicBezTo>
                          <a:pt x="290838" y="1001485"/>
                          <a:pt x="297856" y="1018179"/>
                          <a:pt x="310191" y="1030514"/>
                        </a:cubicBezTo>
                        <a:cubicBezTo>
                          <a:pt x="327296" y="1047619"/>
                          <a:pt x="347245" y="1062055"/>
                          <a:pt x="368248" y="1074057"/>
                        </a:cubicBezTo>
                        <a:cubicBezTo>
                          <a:pt x="392278" y="1087788"/>
                          <a:pt x="465990" y="1099411"/>
                          <a:pt x="484362" y="1103086"/>
                        </a:cubicBezTo>
                        <a:cubicBezTo>
                          <a:pt x="498876" y="1112762"/>
                          <a:pt x="517008" y="1118493"/>
                          <a:pt x="527905" y="1132114"/>
                        </a:cubicBezTo>
                        <a:cubicBezTo>
                          <a:pt x="537462" y="1144061"/>
                          <a:pt x="539100" y="1160722"/>
                          <a:pt x="542419" y="1175657"/>
                        </a:cubicBezTo>
                        <a:cubicBezTo>
                          <a:pt x="548803" y="1204385"/>
                          <a:pt x="551162" y="1233885"/>
                          <a:pt x="556934" y="1262743"/>
                        </a:cubicBezTo>
                        <a:cubicBezTo>
                          <a:pt x="560846" y="1282304"/>
                          <a:pt x="566610" y="1301448"/>
                          <a:pt x="571448" y="1320800"/>
                        </a:cubicBezTo>
                        <a:cubicBezTo>
                          <a:pt x="561772" y="1383695"/>
                          <a:pt x="561400" y="1448747"/>
                          <a:pt x="542419" y="1509486"/>
                        </a:cubicBezTo>
                        <a:cubicBezTo>
                          <a:pt x="536108" y="1529680"/>
                          <a:pt x="473832" y="1571967"/>
                          <a:pt x="455334" y="1582057"/>
                        </a:cubicBezTo>
                        <a:cubicBezTo>
                          <a:pt x="417344" y="1602778"/>
                          <a:pt x="375225" y="1616110"/>
                          <a:pt x="339219" y="1640114"/>
                        </a:cubicBezTo>
                        <a:cubicBezTo>
                          <a:pt x="324705" y="1649790"/>
                          <a:pt x="311710" y="1662271"/>
                          <a:pt x="295676" y="1669143"/>
                        </a:cubicBezTo>
                        <a:cubicBezTo>
                          <a:pt x="277341" y="1677001"/>
                          <a:pt x="256799" y="1678177"/>
                          <a:pt x="237619" y="1683657"/>
                        </a:cubicBezTo>
                        <a:cubicBezTo>
                          <a:pt x="222908" y="1687860"/>
                          <a:pt x="208590" y="1693333"/>
                          <a:pt x="194076" y="1698171"/>
                        </a:cubicBezTo>
                        <a:cubicBezTo>
                          <a:pt x="131181" y="1693333"/>
                          <a:pt x="65235" y="1703605"/>
                          <a:pt x="5391" y="1683657"/>
                        </a:cubicBezTo>
                        <a:cubicBezTo>
                          <a:pt x="-9123" y="1678819"/>
                          <a:pt x="9087" y="1650932"/>
                          <a:pt x="19905" y="1640114"/>
                        </a:cubicBezTo>
                        <a:cubicBezTo>
                          <a:pt x="30723" y="1629296"/>
                          <a:pt x="48934" y="1630438"/>
                          <a:pt x="63448" y="1625600"/>
                        </a:cubicBezTo>
                        <a:cubicBezTo>
                          <a:pt x="106991" y="1630438"/>
                          <a:pt x="152514" y="1626260"/>
                          <a:pt x="194076" y="1640114"/>
                        </a:cubicBezTo>
                        <a:cubicBezTo>
                          <a:pt x="213549" y="1646605"/>
                          <a:pt x="225017" y="1667454"/>
                          <a:pt x="237619" y="1683657"/>
                        </a:cubicBezTo>
                        <a:cubicBezTo>
                          <a:pt x="259038" y="1711196"/>
                          <a:pt x="274743" y="1742833"/>
                          <a:pt x="295676" y="1770743"/>
                        </a:cubicBezTo>
                        <a:cubicBezTo>
                          <a:pt x="310190" y="1790095"/>
                          <a:pt x="325159" y="1809115"/>
                          <a:pt x="339219" y="1828800"/>
                        </a:cubicBezTo>
                        <a:cubicBezTo>
                          <a:pt x="349358" y="1842995"/>
                          <a:pt x="355120" y="1860856"/>
                          <a:pt x="368248" y="1872343"/>
                        </a:cubicBezTo>
                        <a:cubicBezTo>
                          <a:pt x="394504" y="1895317"/>
                          <a:pt x="455334" y="1930400"/>
                          <a:pt x="455334" y="1930400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EEC3EF4-8447-7288-9B08-C59F45DD633C}"/>
              </a:ext>
            </a:extLst>
          </p:cNvPr>
          <p:cNvSpPr/>
          <p:nvPr/>
        </p:nvSpPr>
        <p:spPr>
          <a:xfrm rot="16200000" flipV="1">
            <a:off x="5892799" y="-905931"/>
            <a:ext cx="406400" cy="6613834"/>
          </a:xfrm>
          <a:custGeom>
            <a:avLst/>
            <a:gdLst>
              <a:gd name="csX0" fmla="*/ 0 w 406400"/>
              <a:gd name="csY0" fmla="*/ 0 h 2322305"/>
              <a:gd name="csX1" fmla="*/ 43543 w 406400"/>
              <a:gd name="csY1" fmla="*/ 261257 h 2322305"/>
              <a:gd name="csX2" fmla="*/ 87086 w 406400"/>
              <a:gd name="csY2" fmla="*/ 449943 h 2322305"/>
              <a:gd name="csX3" fmla="*/ 116114 w 406400"/>
              <a:gd name="csY3" fmla="*/ 537028 h 2322305"/>
              <a:gd name="csX4" fmla="*/ 174172 w 406400"/>
              <a:gd name="csY4" fmla="*/ 624114 h 2322305"/>
              <a:gd name="csX5" fmla="*/ 188686 w 406400"/>
              <a:gd name="csY5" fmla="*/ 667657 h 2322305"/>
              <a:gd name="csX6" fmla="*/ 261257 w 406400"/>
              <a:gd name="csY6" fmla="*/ 769257 h 2322305"/>
              <a:gd name="csX7" fmla="*/ 304800 w 406400"/>
              <a:gd name="csY7" fmla="*/ 899886 h 2322305"/>
              <a:gd name="csX8" fmla="*/ 348343 w 406400"/>
              <a:gd name="csY8" fmla="*/ 1045028 h 2322305"/>
              <a:gd name="csX9" fmla="*/ 333829 w 406400"/>
              <a:gd name="csY9" fmla="*/ 1378857 h 2322305"/>
              <a:gd name="csX10" fmla="*/ 246743 w 406400"/>
              <a:gd name="csY10" fmla="*/ 1436914 h 2322305"/>
              <a:gd name="csX11" fmla="*/ 159657 w 406400"/>
              <a:gd name="csY11" fmla="*/ 1480457 h 2322305"/>
              <a:gd name="csX12" fmla="*/ 72572 w 406400"/>
              <a:gd name="csY12" fmla="*/ 1465943 h 2322305"/>
              <a:gd name="csX13" fmla="*/ 58057 w 406400"/>
              <a:gd name="csY13" fmla="*/ 1349828 h 2322305"/>
              <a:gd name="csX14" fmla="*/ 101600 w 406400"/>
              <a:gd name="csY14" fmla="*/ 1320800 h 2322305"/>
              <a:gd name="csX15" fmla="*/ 290286 w 406400"/>
              <a:gd name="csY15" fmla="*/ 1378857 h 2322305"/>
              <a:gd name="csX16" fmla="*/ 304800 w 406400"/>
              <a:gd name="csY16" fmla="*/ 1436914 h 2322305"/>
              <a:gd name="csX17" fmla="*/ 290286 w 406400"/>
              <a:gd name="csY17" fmla="*/ 2046514 h 2322305"/>
              <a:gd name="csX18" fmla="*/ 275772 w 406400"/>
              <a:gd name="csY18" fmla="*/ 2090057 h 2322305"/>
              <a:gd name="csX19" fmla="*/ 304800 w 406400"/>
              <a:gd name="csY19" fmla="*/ 2264228 h 2322305"/>
              <a:gd name="csX20" fmla="*/ 333829 w 406400"/>
              <a:gd name="csY20" fmla="*/ 2307771 h 2322305"/>
              <a:gd name="csX21" fmla="*/ 406400 w 406400"/>
              <a:gd name="csY21" fmla="*/ 2322286 h 232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06400" h="2322305">
                <a:moveTo>
                  <a:pt x="0" y="0"/>
                </a:moveTo>
                <a:cubicBezTo>
                  <a:pt x="20634" y="165076"/>
                  <a:pt x="6864" y="77861"/>
                  <a:pt x="43543" y="261257"/>
                </a:cubicBezTo>
                <a:cubicBezTo>
                  <a:pt x="55058" y="318831"/>
                  <a:pt x="69578" y="397417"/>
                  <a:pt x="87086" y="449943"/>
                </a:cubicBezTo>
                <a:cubicBezTo>
                  <a:pt x="96762" y="478971"/>
                  <a:pt x="99141" y="511569"/>
                  <a:pt x="116114" y="537028"/>
                </a:cubicBezTo>
                <a:lnTo>
                  <a:pt x="174172" y="624114"/>
                </a:lnTo>
                <a:cubicBezTo>
                  <a:pt x="179010" y="638628"/>
                  <a:pt x="181844" y="653973"/>
                  <a:pt x="188686" y="667657"/>
                </a:cubicBezTo>
                <a:cubicBezTo>
                  <a:pt x="199299" y="688884"/>
                  <a:pt x="251392" y="756104"/>
                  <a:pt x="261257" y="769257"/>
                </a:cubicBezTo>
                <a:cubicBezTo>
                  <a:pt x="287670" y="874905"/>
                  <a:pt x="261077" y="779648"/>
                  <a:pt x="304800" y="899886"/>
                </a:cubicBezTo>
                <a:cubicBezTo>
                  <a:pt x="333072" y="977635"/>
                  <a:pt x="331014" y="975710"/>
                  <a:pt x="348343" y="1045028"/>
                </a:cubicBezTo>
                <a:cubicBezTo>
                  <a:pt x="343505" y="1156304"/>
                  <a:pt x="361782" y="1271040"/>
                  <a:pt x="333829" y="1378857"/>
                </a:cubicBezTo>
                <a:cubicBezTo>
                  <a:pt x="325073" y="1412629"/>
                  <a:pt x="275772" y="1417562"/>
                  <a:pt x="246743" y="1436914"/>
                </a:cubicBezTo>
                <a:cubicBezTo>
                  <a:pt x="190469" y="1474430"/>
                  <a:pt x="219750" y="1460426"/>
                  <a:pt x="159657" y="1480457"/>
                </a:cubicBezTo>
                <a:cubicBezTo>
                  <a:pt x="130629" y="1475619"/>
                  <a:pt x="98894" y="1479104"/>
                  <a:pt x="72572" y="1465943"/>
                </a:cubicBezTo>
                <a:cubicBezTo>
                  <a:pt x="29194" y="1444254"/>
                  <a:pt x="41061" y="1379570"/>
                  <a:pt x="58057" y="1349828"/>
                </a:cubicBezTo>
                <a:cubicBezTo>
                  <a:pt x="66712" y="1334682"/>
                  <a:pt x="87086" y="1330476"/>
                  <a:pt x="101600" y="1320800"/>
                </a:cubicBezTo>
                <a:cubicBezTo>
                  <a:pt x="211835" y="1330821"/>
                  <a:pt x="253418" y="1292833"/>
                  <a:pt x="290286" y="1378857"/>
                </a:cubicBezTo>
                <a:cubicBezTo>
                  <a:pt x="298144" y="1397192"/>
                  <a:pt x="299962" y="1417562"/>
                  <a:pt x="304800" y="1436914"/>
                </a:cubicBezTo>
                <a:cubicBezTo>
                  <a:pt x="299962" y="1640114"/>
                  <a:pt x="299311" y="1843457"/>
                  <a:pt x="290286" y="2046514"/>
                </a:cubicBezTo>
                <a:cubicBezTo>
                  <a:pt x="289607" y="2061798"/>
                  <a:pt x="275772" y="2074758"/>
                  <a:pt x="275772" y="2090057"/>
                </a:cubicBezTo>
                <a:cubicBezTo>
                  <a:pt x="275772" y="2122247"/>
                  <a:pt x="282090" y="2218809"/>
                  <a:pt x="304800" y="2264228"/>
                </a:cubicBezTo>
                <a:cubicBezTo>
                  <a:pt x="312601" y="2279830"/>
                  <a:pt x="319315" y="2298095"/>
                  <a:pt x="333829" y="2307771"/>
                </a:cubicBezTo>
                <a:cubicBezTo>
                  <a:pt x="357361" y="2323459"/>
                  <a:pt x="381450" y="2322286"/>
                  <a:pt x="406400" y="2322286"/>
                </a:cubicBezTo>
              </a:path>
            </a:pathLst>
          </a:custGeom>
          <a:noFill/>
          <a:ln w="44450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B958E01-5C44-6022-9D4D-78ECF01A6F99}"/>
              </a:ext>
            </a:extLst>
          </p:cNvPr>
          <p:cNvSpPr/>
          <p:nvPr/>
        </p:nvSpPr>
        <p:spPr>
          <a:xfrm rot="15754075" flipV="1">
            <a:off x="5711322" y="622483"/>
            <a:ext cx="870857" cy="6820459"/>
          </a:xfrm>
          <a:custGeom>
            <a:avLst/>
            <a:gdLst>
              <a:gd name="csX0" fmla="*/ 0 w 870857"/>
              <a:gd name="csY0" fmla="*/ 0 h 2394857"/>
              <a:gd name="csX1" fmla="*/ 43543 w 870857"/>
              <a:gd name="csY1" fmla="*/ 101600 h 2394857"/>
              <a:gd name="csX2" fmla="*/ 58057 w 870857"/>
              <a:gd name="csY2" fmla="*/ 145142 h 2394857"/>
              <a:gd name="csX3" fmla="*/ 130628 w 870857"/>
              <a:gd name="csY3" fmla="*/ 232228 h 2394857"/>
              <a:gd name="csX4" fmla="*/ 159657 w 870857"/>
              <a:gd name="csY4" fmla="*/ 275771 h 2394857"/>
              <a:gd name="csX5" fmla="*/ 203200 w 870857"/>
              <a:gd name="csY5" fmla="*/ 319314 h 2394857"/>
              <a:gd name="csX6" fmla="*/ 232228 w 870857"/>
              <a:gd name="csY6" fmla="*/ 362857 h 2394857"/>
              <a:gd name="csX7" fmla="*/ 275771 w 870857"/>
              <a:gd name="csY7" fmla="*/ 406400 h 2394857"/>
              <a:gd name="csX8" fmla="*/ 333828 w 870857"/>
              <a:gd name="csY8" fmla="*/ 493485 h 2394857"/>
              <a:gd name="csX9" fmla="*/ 362857 w 870857"/>
              <a:gd name="csY9" fmla="*/ 537028 h 2394857"/>
              <a:gd name="csX10" fmla="*/ 478971 w 870857"/>
              <a:gd name="csY10" fmla="*/ 638628 h 2394857"/>
              <a:gd name="csX11" fmla="*/ 522514 w 870857"/>
              <a:gd name="csY11" fmla="*/ 653142 h 2394857"/>
              <a:gd name="csX12" fmla="*/ 595086 w 870857"/>
              <a:gd name="csY12" fmla="*/ 667657 h 2394857"/>
              <a:gd name="csX13" fmla="*/ 827314 w 870857"/>
              <a:gd name="csY13" fmla="*/ 696685 h 2394857"/>
              <a:gd name="csX14" fmla="*/ 856343 w 870857"/>
              <a:gd name="csY14" fmla="*/ 783771 h 2394857"/>
              <a:gd name="csX15" fmla="*/ 870857 w 870857"/>
              <a:gd name="csY15" fmla="*/ 827314 h 2394857"/>
              <a:gd name="csX16" fmla="*/ 856343 w 870857"/>
              <a:gd name="csY16" fmla="*/ 928914 h 2394857"/>
              <a:gd name="csX17" fmla="*/ 783771 w 870857"/>
              <a:gd name="csY17" fmla="*/ 1001485 h 2394857"/>
              <a:gd name="csX18" fmla="*/ 696686 w 870857"/>
              <a:gd name="csY18" fmla="*/ 1030514 h 2394857"/>
              <a:gd name="csX19" fmla="*/ 653143 w 870857"/>
              <a:gd name="csY19" fmla="*/ 1045028 h 2394857"/>
              <a:gd name="csX20" fmla="*/ 478971 w 870857"/>
              <a:gd name="csY20" fmla="*/ 1030514 h 2394857"/>
              <a:gd name="csX21" fmla="*/ 391886 w 870857"/>
              <a:gd name="csY21" fmla="*/ 1001485 h 2394857"/>
              <a:gd name="csX22" fmla="*/ 348343 w 870857"/>
              <a:gd name="csY22" fmla="*/ 986971 h 2394857"/>
              <a:gd name="csX23" fmla="*/ 319314 w 870857"/>
              <a:gd name="csY23" fmla="*/ 943428 h 2394857"/>
              <a:gd name="csX24" fmla="*/ 333828 w 870857"/>
              <a:gd name="csY24" fmla="*/ 870857 h 2394857"/>
              <a:gd name="csX25" fmla="*/ 420914 w 870857"/>
              <a:gd name="csY25" fmla="*/ 827314 h 2394857"/>
              <a:gd name="csX26" fmla="*/ 551543 w 870857"/>
              <a:gd name="csY26" fmla="*/ 870857 h 2394857"/>
              <a:gd name="csX27" fmla="*/ 580571 w 870857"/>
              <a:gd name="csY27" fmla="*/ 914400 h 2394857"/>
              <a:gd name="csX28" fmla="*/ 580571 w 870857"/>
              <a:gd name="csY28" fmla="*/ 1320800 h 2394857"/>
              <a:gd name="csX29" fmla="*/ 595086 w 870857"/>
              <a:gd name="csY29" fmla="*/ 1436914 h 2394857"/>
              <a:gd name="csX30" fmla="*/ 609600 w 870857"/>
              <a:gd name="csY30" fmla="*/ 1480457 h 2394857"/>
              <a:gd name="csX31" fmla="*/ 696686 w 870857"/>
              <a:gd name="csY31" fmla="*/ 1524000 h 2394857"/>
              <a:gd name="csX32" fmla="*/ 812800 w 870857"/>
              <a:gd name="csY32" fmla="*/ 1480457 h 2394857"/>
              <a:gd name="csX33" fmla="*/ 827314 w 870857"/>
              <a:gd name="csY33" fmla="*/ 1436914 h 2394857"/>
              <a:gd name="csX34" fmla="*/ 812800 w 870857"/>
              <a:gd name="csY34" fmla="*/ 1393371 h 2394857"/>
              <a:gd name="csX35" fmla="*/ 725714 w 870857"/>
              <a:gd name="csY35" fmla="*/ 1364342 h 2394857"/>
              <a:gd name="csX36" fmla="*/ 580571 w 870857"/>
              <a:gd name="csY36" fmla="*/ 1422400 h 2394857"/>
              <a:gd name="csX37" fmla="*/ 566057 w 870857"/>
              <a:gd name="csY37" fmla="*/ 1465942 h 2394857"/>
              <a:gd name="csX38" fmla="*/ 551543 w 870857"/>
              <a:gd name="csY38" fmla="*/ 1683657 h 2394857"/>
              <a:gd name="csX39" fmla="*/ 537028 w 870857"/>
              <a:gd name="csY39" fmla="*/ 1872342 h 2394857"/>
              <a:gd name="csX40" fmla="*/ 522514 w 870857"/>
              <a:gd name="csY40" fmla="*/ 2322285 h 2394857"/>
              <a:gd name="csX41" fmla="*/ 508000 w 870857"/>
              <a:gd name="csY41" fmla="*/ 2365828 h 2394857"/>
              <a:gd name="csX42" fmla="*/ 464457 w 870857"/>
              <a:gd name="csY42" fmla="*/ 2394857 h 2394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70857" h="2394857">
                <a:moveTo>
                  <a:pt x="0" y="0"/>
                </a:moveTo>
                <a:cubicBezTo>
                  <a:pt x="14514" y="33867"/>
                  <a:pt x="29859" y="67389"/>
                  <a:pt x="43543" y="101600"/>
                </a:cubicBezTo>
                <a:cubicBezTo>
                  <a:pt x="49225" y="115805"/>
                  <a:pt x="51215" y="131458"/>
                  <a:pt x="58057" y="145142"/>
                </a:cubicBezTo>
                <a:cubicBezTo>
                  <a:pt x="85083" y="199194"/>
                  <a:pt x="90505" y="184080"/>
                  <a:pt x="130628" y="232228"/>
                </a:cubicBezTo>
                <a:cubicBezTo>
                  <a:pt x="141795" y="245629"/>
                  <a:pt x="148490" y="262370"/>
                  <a:pt x="159657" y="275771"/>
                </a:cubicBezTo>
                <a:cubicBezTo>
                  <a:pt x="172798" y="291540"/>
                  <a:pt x="190059" y="303545"/>
                  <a:pt x="203200" y="319314"/>
                </a:cubicBezTo>
                <a:cubicBezTo>
                  <a:pt x="214367" y="332715"/>
                  <a:pt x="221061" y="349456"/>
                  <a:pt x="232228" y="362857"/>
                </a:cubicBezTo>
                <a:cubicBezTo>
                  <a:pt x="245369" y="378626"/>
                  <a:pt x="263169" y="390197"/>
                  <a:pt x="275771" y="406400"/>
                </a:cubicBezTo>
                <a:cubicBezTo>
                  <a:pt x="297190" y="433939"/>
                  <a:pt x="314476" y="464457"/>
                  <a:pt x="333828" y="493485"/>
                </a:cubicBezTo>
                <a:lnTo>
                  <a:pt x="362857" y="537028"/>
                </a:lnTo>
                <a:cubicBezTo>
                  <a:pt x="396723" y="587827"/>
                  <a:pt x="406401" y="614439"/>
                  <a:pt x="478971" y="638628"/>
                </a:cubicBezTo>
                <a:cubicBezTo>
                  <a:pt x="493485" y="643466"/>
                  <a:pt x="507671" y="649431"/>
                  <a:pt x="522514" y="653142"/>
                </a:cubicBezTo>
                <a:cubicBezTo>
                  <a:pt x="546447" y="659125"/>
                  <a:pt x="570814" y="663244"/>
                  <a:pt x="595086" y="667657"/>
                </a:cubicBezTo>
                <a:cubicBezTo>
                  <a:pt x="705117" y="687663"/>
                  <a:pt x="694218" y="683376"/>
                  <a:pt x="827314" y="696685"/>
                </a:cubicBezTo>
                <a:lnTo>
                  <a:pt x="856343" y="783771"/>
                </a:lnTo>
                <a:lnTo>
                  <a:pt x="870857" y="827314"/>
                </a:lnTo>
                <a:cubicBezTo>
                  <a:pt x="866019" y="861181"/>
                  <a:pt x="866173" y="896146"/>
                  <a:pt x="856343" y="928914"/>
                </a:cubicBezTo>
                <a:cubicBezTo>
                  <a:pt x="846667" y="961169"/>
                  <a:pt x="812800" y="988583"/>
                  <a:pt x="783771" y="1001485"/>
                </a:cubicBezTo>
                <a:cubicBezTo>
                  <a:pt x="755810" y="1013912"/>
                  <a:pt x="725714" y="1020838"/>
                  <a:pt x="696686" y="1030514"/>
                </a:cubicBezTo>
                <a:lnTo>
                  <a:pt x="653143" y="1045028"/>
                </a:lnTo>
                <a:cubicBezTo>
                  <a:pt x="595086" y="1040190"/>
                  <a:pt x="536437" y="1040092"/>
                  <a:pt x="478971" y="1030514"/>
                </a:cubicBezTo>
                <a:cubicBezTo>
                  <a:pt x="448789" y="1025484"/>
                  <a:pt x="420914" y="1011161"/>
                  <a:pt x="391886" y="1001485"/>
                </a:cubicBezTo>
                <a:lnTo>
                  <a:pt x="348343" y="986971"/>
                </a:lnTo>
                <a:cubicBezTo>
                  <a:pt x="338667" y="972457"/>
                  <a:pt x="321478" y="960737"/>
                  <a:pt x="319314" y="943428"/>
                </a:cubicBezTo>
                <a:cubicBezTo>
                  <a:pt x="316254" y="918949"/>
                  <a:pt x="321589" y="892276"/>
                  <a:pt x="333828" y="870857"/>
                </a:cubicBezTo>
                <a:cubicBezTo>
                  <a:pt x="347069" y="847685"/>
                  <a:pt x="398563" y="834764"/>
                  <a:pt x="420914" y="827314"/>
                </a:cubicBezTo>
                <a:cubicBezTo>
                  <a:pt x="479299" y="837045"/>
                  <a:pt x="510725" y="830039"/>
                  <a:pt x="551543" y="870857"/>
                </a:cubicBezTo>
                <a:cubicBezTo>
                  <a:pt x="563878" y="883192"/>
                  <a:pt x="570895" y="899886"/>
                  <a:pt x="580571" y="914400"/>
                </a:cubicBezTo>
                <a:cubicBezTo>
                  <a:pt x="625908" y="1095737"/>
                  <a:pt x="580571" y="891148"/>
                  <a:pt x="580571" y="1320800"/>
                </a:cubicBezTo>
                <a:cubicBezTo>
                  <a:pt x="580571" y="1359806"/>
                  <a:pt x="588108" y="1398537"/>
                  <a:pt x="595086" y="1436914"/>
                </a:cubicBezTo>
                <a:cubicBezTo>
                  <a:pt x="597823" y="1451967"/>
                  <a:pt x="600043" y="1468510"/>
                  <a:pt x="609600" y="1480457"/>
                </a:cubicBezTo>
                <a:cubicBezTo>
                  <a:pt x="630061" y="1506034"/>
                  <a:pt x="668003" y="1514439"/>
                  <a:pt x="696686" y="1524000"/>
                </a:cubicBezTo>
                <a:cubicBezTo>
                  <a:pt x="736023" y="1516132"/>
                  <a:pt x="784326" y="1516049"/>
                  <a:pt x="812800" y="1480457"/>
                </a:cubicBezTo>
                <a:cubicBezTo>
                  <a:pt x="822357" y="1468510"/>
                  <a:pt x="822476" y="1451428"/>
                  <a:pt x="827314" y="1436914"/>
                </a:cubicBezTo>
                <a:cubicBezTo>
                  <a:pt x="822476" y="1422400"/>
                  <a:pt x="825250" y="1402264"/>
                  <a:pt x="812800" y="1393371"/>
                </a:cubicBezTo>
                <a:cubicBezTo>
                  <a:pt x="787901" y="1375586"/>
                  <a:pt x="725714" y="1364342"/>
                  <a:pt x="725714" y="1364342"/>
                </a:cubicBezTo>
                <a:cubicBezTo>
                  <a:pt x="622502" y="1377244"/>
                  <a:pt x="617726" y="1348091"/>
                  <a:pt x="580571" y="1422400"/>
                </a:cubicBezTo>
                <a:cubicBezTo>
                  <a:pt x="573729" y="1436084"/>
                  <a:pt x="570895" y="1451428"/>
                  <a:pt x="566057" y="1465942"/>
                </a:cubicBezTo>
                <a:cubicBezTo>
                  <a:pt x="561219" y="1538514"/>
                  <a:pt x="556725" y="1611109"/>
                  <a:pt x="551543" y="1683657"/>
                </a:cubicBezTo>
                <a:cubicBezTo>
                  <a:pt x="547049" y="1746578"/>
                  <a:pt x="539892" y="1809326"/>
                  <a:pt x="537028" y="1872342"/>
                </a:cubicBezTo>
                <a:cubicBezTo>
                  <a:pt x="530214" y="2022246"/>
                  <a:pt x="531326" y="2172485"/>
                  <a:pt x="522514" y="2322285"/>
                </a:cubicBezTo>
                <a:cubicBezTo>
                  <a:pt x="521616" y="2337558"/>
                  <a:pt x="517557" y="2353881"/>
                  <a:pt x="508000" y="2365828"/>
                </a:cubicBezTo>
                <a:cubicBezTo>
                  <a:pt x="497103" y="2379450"/>
                  <a:pt x="464457" y="2394857"/>
                  <a:pt x="464457" y="2394857"/>
                </a:cubicBezTo>
              </a:path>
            </a:pathLst>
          </a:custGeom>
          <a:noFill/>
          <a:ln w="47625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DCB6D1-C20D-A448-58C6-08C0ED79D539}"/>
              </a:ext>
            </a:extLst>
          </p:cNvPr>
          <p:cNvSpPr txBox="1"/>
          <p:nvPr/>
        </p:nvSpPr>
        <p:spPr>
          <a:xfrm>
            <a:off x="2789082" y="4778514"/>
            <a:ext cx="6875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9D9D9"/>
                </a:solidFill>
                <a:latin typeface="Aptos" panose="020B0004020202020204" pitchFamily="34" charset="0"/>
              </a:rPr>
              <a:t>finding the homiletic thread</a:t>
            </a:r>
            <a:endParaRPr lang="en-US" sz="2800" dirty="0">
              <a:solidFill>
                <a:srgbClr val="D9D9D9"/>
              </a:solidFill>
              <a:latin typeface="Aptos" panose="020B0004020202020204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FDD382BA-0DBE-321B-83D8-665EE7DAD7C0}"/>
              </a:ext>
            </a:extLst>
          </p:cNvPr>
          <p:cNvSpPr/>
          <p:nvPr/>
        </p:nvSpPr>
        <p:spPr>
          <a:xfrm>
            <a:off x="1069422" y="2148347"/>
            <a:ext cx="10154653" cy="1972632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65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B47B8-E255-0241-74D5-2911FB0C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2F92C7F9-A584-F4FF-8343-F0C94E8C4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A3AF3CB-E95D-D2B3-C279-A96ACE85B271}"/>
              </a:ext>
            </a:extLst>
          </p:cNvPr>
          <p:cNvSpPr/>
          <p:nvPr/>
        </p:nvSpPr>
        <p:spPr>
          <a:xfrm rot="16200000" flipV="1">
            <a:off x="5537353" y="-941264"/>
            <a:ext cx="861734" cy="6767897"/>
          </a:xfrm>
          <a:custGeom>
            <a:avLst/>
            <a:gdLst>
              <a:gd name="csX0" fmla="*/ 682915 w 861734"/>
              <a:gd name="csY0" fmla="*/ 0 h 6767897"/>
              <a:gd name="csX1" fmla="*/ 603440 w 861734"/>
              <a:gd name="csY1" fmla="*/ 407090 h 6767897"/>
              <a:gd name="csX2" fmla="*/ 484229 w 861734"/>
              <a:gd name="csY2" fmla="*/ 915955 h 6767897"/>
              <a:gd name="csX3" fmla="*/ 424622 w 861734"/>
              <a:gd name="csY3" fmla="*/ 1323046 h 6767897"/>
              <a:gd name="csX4" fmla="*/ 365016 w 861734"/>
              <a:gd name="csY4" fmla="*/ 1679251 h 6767897"/>
              <a:gd name="csX5" fmla="*/ 345148 w 861734"/>
              <a:gd name="csY5" fmla="*/ 1882799 h 6767897"/>
              <a:gd name="csX6" fmla="*/ 305410 w 861734"/>
              <a:gd name="csY6" fmla="*/ 2239005 h 6767897"/>
              <a:gd name="csX7" fmla="*/ 325278 w 861734"/>
              <a:gd name="csY7" fmla="*/ 2442550 h 6767897"/>
              <a:gd name="csX8" fmla="*/ 384884 w 861734"/>
              <a:gd name="csY8" fmla="*/ 2544321 h 6767897"/>
              <a:gd name="csX9" fmla="*/ 464359 w 861734"/>
              <a:gd name="csY9" fmla="*/ 2646095 h 6767897"/>
              <a:gd name="csX10" fmla="*/ 603440 w 861734"/>
              <a:gd name="csY10" fmla="*/ 2747866 h 6767897"/>
              <a:gd name="csX11" fmla="*/ 841865 w 861734"/>
              <a:gd name="csY11" fmla="*/ 2696981 h 6767897"/>
              <a:gd name="csX12" fmla="*/ 861733 w 861734"/>
              <a:gd name="csY12" fmla="*/ 2544321 h 6767897"/>
              <a:gd name="csX13" fmla="*/ 802127 w 861734"/>
              <a:gd name="csY13" fmla="*/ 2239005 h 6767897"/>
              <a:gd name="csX14" fmla="*/ 742521 w 861734"/>
              <a:gd name="csY14" fmla="*/ 2188116 h 6767897"/>
              <a:gd name="csX15" fmla="*/ 663046 w 861734"/>
              <a:gd name="csY15" fmla="*/ 2239005 h 6767897"/>
              <a:gd name="csX16" fmla="*/ 583572 w 861734"/>
              <a:gd name="csY16" fmla="*/ 2391661 h 6767897"/>
              <a:gd name="csX17" fmla="*/ 464359 w 861734"/>
              <a:gd name="csY17" fmla="*/ 2747866 h 6767897"/>
              <a:gd name="csX18" fmla="*/ 424622 w 861734"/>
              <a:gd name="csY18" fmla="*/ 3104071 h 6767897"/>
              <a:gd name="csX19" fmla="*/ 384884 w 861734"/>
              <a:gd name="csY19" fmla="*/ 3460276 h 6767897"/>
              <a:gd name="csX20" fmla="*/ 424622 w 861734"/>
              <a:gd name="csY20" fmla="*/ 3612936 h 6767897"/>
              <a:gd name="csX21" fmla="*/ 504097 w 861734"/>
              <a:gd name="csY21" fmla="*/ 3765596 h 6767897"/>
              <a:gd name="csX22" fmla="*/ 663046 w 861734"/>
              <a:gd name="csY22" fmla="*/ 3867370 h 6767897"/>
              <a:gd name="csX23" fmla="*/ 722653 w 861734"/>
              <a:gd name="csY23" fmla="*/ 3969141 h 6767897"/>
              <a:gd name="csX24" fmla="*/ 742521 w 861734"/>
              <a:gd name="csY24" fmla="*/ 4121801 h 6767897"/>
              <a:gd name="csX25" fmla="*/ 762391 w 861734"/>
              <a:gd name="csY25" fmla="*/ 4427121 h 6767897"/>
              <a:gd name="csX26" fmla="*/ 782259 w 861734"/>
              <a:gd name="csY26" fmla="*/ 4630666 h 6767897"/>
              <a:gd name="csX27" fmla="*/ 742521 w 861734"/>
              <a:gd name="csY27" fmla="*/ 5292191 h 6767897"/>
              <a:gd name="csX28" fmla="*/ 623310 w 861734"/>
              <a:gd name="csY28" fmla="*/ 5546621 h 6767897"/>
              <a:gd name="csX29" fmla="*/ 464359 w 861734"/>
              <a:gd name="csY29" fmla="*/ 5750167 h 6767897"/>
              <a:gd name="csX30" fmla="*/ 404753 w 861734"/>
              <a:gd name="csY30" fmla="*/ 5851941 h 6767897"/>
              <a:gd name="csX31" fmla="*/ 325278 w 861734"/>
              <a:gd name="csY31" fmla="*/ 5902826 h 6767897"/>
              <a:gd name="csX32" fmla="*/ 265672 w 861734"/>
              <a:gd name="csY32" fmla="*/ 5953712 h 6767897"/>
              <a:gd name="csX33" fmla="*/ 7379 w 861734"/>
              <a:gd name="csY33" fmla="*/ 5902826 h 6767897"/>
              <a:gd name="csX34" fmla="*/ 27248 w 861734"/>
              <a:gd name="csY34" fmla="*/ 5750167 h 6767897"/>
              <a:gd name="csX35" fmla="*/ 86854 w 861734"/>
              <a:gd name="csY35" fmla="*/ 5699281 h 6767897"/>
              <a:gd name="csX36" fmla="*/ 265672 w 861734"/>
              <a:gd name="csY36" fmla="*/ 5750167 h 6767897"/>
              <a:gd name="csX37" fmla="*/ 325278 w 861734"/>
              <a:gd name="csY37" fmla="*/ 5902826 h 6767897"/>
              <a:gd name="csX38" fmla="*/ 404753 w 861734"/>
              <a:gd name="csY38" fmla="*/ 6208146 h 6767897"/>
              <a:gd name="csX39" fmla="*/ 464359 w 861734"/>
              <a:gd name="csY39" fmla="*/ 6411691 h 6767897"/>
              <a:gd name="csX40" fmla="*/ 504097 w 861734"/>
              <a:gd name="csY40" fmla="*/ 6564351 h 6767897"/>
              <a:gd name="csX41" fmla="*/ 623310 w 861734"/>
              <a:gd name="csY41" fmla="*/ 6767897 h 67678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61734" h="6767897" extrusionOk="0">
                <a:moveTo>
                  <a:pt x="682915" y="0"/>
                </a:moveTo>
                <a:cubicBezTo>
                  <a:pt x="645913" y="129215"/>
                  <a:pt x="622137" y="278246"/>
                  <a:pt x="603440" y="407090"/>
                </a:cubicBezTo>
                <a:cubicBezTo>
                  <a:pt x="570590" y="580988"/>
                  <a:pt x="493478" y="731307"/>
                  <a:pt x="484229" y="915955"/>
                </a:cubicBezTo>
                <a:cubicBezTo>
                  <a:pt x="449648" y="1066020"/>
                  <a:pt x="444356" y="1195574"/>
                  <a:pt x="424622" y="1323046"/>
                </a:cubicBezTo>
                <a:cubicBezTo>
                  <a:pt x="389909" y="1434241"/>
                  <a:pt x="392866" y="1562917"/>
                  <a:pt x="365016" y="1679251"/>
                </a:cubicBezTo>
                <a:cubicBezTo>
                  <a:pt x="359141" y="1745387"/>
                  <a:pt x="356970" y="1806659"/>
                  <a:pt x="345148" y="1882799"/>
                </a:cubicBezTo>
                <a:cubicBezTo>
                  <a:pt x="182274" y="2377610"/>
                  <a:pt x="352104" y="1617183"/>
                  <a:pt x="305410" y="2239005"/>
                </a:cubicBezTo>
                <a:cubicBezTo>
                  <a:pt x="311900" y="2305597"/>
                  <a:pt x="309124" y="2385757"/>
                  <a:pt x="325278" y="2442550"/>
                </a:cubicBezTo>
                <a:cubicBezTo>
                  <a:pt x="340009" y="2494267"/>
                  <a:pt x="367352" y="2514747"/>
                  <a:pt x="384884" y="2544321"/>
                </a:cubicBezTo>
                <a:cubicBezTo>
                  <a:pt x="404447" y="2580962"/>
                  <a:pt x="442028" y="2620215"/>
                  <a:pt x="464359" y="2646095"/>
                </a:cubicBezTo>
                <a:cubicBezTo>
                  <a:pt x="506952" y="2693901"/>
                  <a:pt x="563690" y="2728008"/>
                  <a:pt x="603440" y="2747866"/>
                </a:cubicBezTo>
                <a:cubicBezTo>
                  <a:pt x="689205" y="2740593"/>
                  <a:pt x="768958" y="2761110"/>
                  <a:pt x="841865" y="2696981"/>
                </a:cubicBezTo>
                <a:cubicBezTo>
                  <a:pt x="865910" y="2677681"/>
                  <a:pt x="862124" y="2596117"/>
                  <a:pt x="861733" y="2544321"/>
                </a:cubicBezTo>
                <a:cubicBezTo>
                  <a:pt x="860096" y="2470835"/>
                  <a:pt x="815855" y="2275779"/>
                  <a:pt x="802127" y="2239005"/>
                </a:cubicBezTo>
                <a:cubicBezTo>
                  <a:pt x="784552" y="2205411"/>
                  <a:pt x="761617" y="2203504"/>
                  <a:pt x="742521" y="2188116"/>
                </a:cubicBezTo>
                <a:cubicBezTo>
                  <a:pt x="716274" y="2201772"/>
                  <a:pt x="687090" y="2207950"/>
                  <a:pt x="663046" y="2239005"/>
                </a:cubicBezTo>
                <a:cubicBezTo>
                  <a:pt x="629244" y="2284415"/>
                  <a:pt x="616710" y="2341921"/>
                  <a:pt x="583572" y="2391661"/>
                </a:cubicBezTo>
                <a:cubicBezTo>
                  <a:pt x="506438" y="2565606"/>
                  <a:pt x="513150" y="2562239"/>
                  <a:pt x="464359" y="2747866"/>
                </a:cubicBezTo>
                <a:cubicBezTo>
                  <a:pt x="404149" y="3133911"/>
                  <a:pt x="407112" y="2660303"/>
                  <a:pt x="424622" y="3104071"/>
                </a:cubicBezTo>
                <a:cubicBezTo>
                  <a:pt x="389402" y="3658226"/>
                  <a:pt x="396615" y="2850534"/>
                  <a:pt x="384884" y="3460276"/>
                </a:cubicBezTo>
                <a:cubicBezTo>
                  <a:pt x="398298" y="3510203"/>
                  <a:pt x="404901" y="3569529"/>
                  <a:pt x="424622" y="3612936"/>
                </a:cubicBezTo>
                <a:cubicBezTo>
                  <a:pt x="455090" y="3678977"/>
                  <a:pt x="474923" y="3724794"/>
                  <a:pt x="504097" y="3765596"/>
                </a:cubicBezTo>
                <a:cubicBezTo>
                  <a:pt x="535201" y="3817331"/>
                  <a:pt x="636253" y="3852305"/>
                  <a:pt x="663046" y="3867370"/>
                </a:cubicBezTo>
                <a:cubicBezTo>
                  <a:pt x="685249" y="3902025"/>
                  <a:pt x="707649" y="3919583"/>
                  <a:pt x="722653" y="3969141"/>
                </a:cubicBezTo>
                <a:cubicBezTo>
                  <a:pt x="737015" y="4011834"/>
                  <a:pt x="731132" y="4070941"/>
                  <a:pt x="742521" y="4121801"/>
                </a:cubicBezTo>
                <a:cubicBezTo>
                  <a:pt x="750547" y="4224743"/>
                  <a:pt x="748467" y="4306981"/>
                  <a:pt x="762391" y="4427121"/>
                </a:cubicBezTo>
                <a:cubicBezTo>
                  <a:pt x="778013" y="4487989"/>
                  <a:pt x="779864" y="4555478"/>
                  <a:pt x="782259" y="4630666"/>
                </a:cubicBezTo>
                <a:cubicBezTo>
                  <a:pt x="744623" y="4841823"/>
                  <a:pt x="788769" y="5059315"/>
                  <a:pt x="742521" y="5292191"/>
                </a:cubicBezTo>
                <a:cubicBezTo>
                  <a:pt x="732676" y="5363666"/>
                  <a:pt x="649692" y="5514119"/>
                  <a:pt x="623310" y="5546621"/>
                </a:cubicBezTo>
                <a:cubicBezTo>
                  <a:pt x="572232" y="5619084"/>
                  <a:pt x="513092" y="5668092"/>
                  <a:pt x="464359" y="5750167"/>
                </a:cubicBezTo>
                <a:cubicBezTo>
                  <a:pt x="450254" y="5785743"/>
                  <a:pt x="426422" y="5826934"/>
                  <a:pt x="404753" y="5851941"/>
                </a:cubicBezTo>
                <a:cubicBezTo>
                  <a:pt x="381927" y="5879563"/>
                  <a:pt x="354904" y="5887106"/>
                  <a:pt x="325278" y="5902826"/>
                </a:cubicBezTo>
                <a:cubicBezTo>
                  <a:pt x="305932" y="5918320"/>
                  <a:pt x="286970" y="5940244"/>
                  <a:pt x="265672" y="5953712"/>
                </a:cubicBezTo>
                <a:cubicBezTo>
                  <a:pt x="182876" y="5940017"/>
                  <a:pt x="80775" y="5961363"/>
                  <a:pt x="7379" y="5902826"/>
                </a:cubicBezTo>
                <a:cubicBezTo>
                  <a:pt x="-14490" y="5887851"/>
                  <a:pt x="20245" y="5789846"/>
                  <a:pt x="27248" y="5750167"/>
                </a:cubicBezTo>
                <a:cubicBezTo>
                  <a:pt x="45441" y="5708624"/>
                  <a:pt x="66488" y="5715353"/>
                  <a:pt x="86854" y="5699281"/>
                </a:cubicBezTo>
                <a:cubicBezTo>
                  <a:pt x="135901" y="5721151"/>
                  <a:pt x="208928" y="5703858"/>
                  <a:pt x="265672" y="5750167"/>
                </a:cubicBezTo>
                <a:cubicBezTo>
                  <a:pt x="290545" y="5770884"/>
                  <a:pt x="312995" y="5840644"/>
                  <a:pt x="325278" y="5902826"/>
                </a:cubicBezTo>
                <a:cubicBezTo>
                  <a:pt x="365077" y="6012259"/>
                  <a:pt x="383490" y="6111562"/>
                  <a:pt x="404753" y="6208146"/>
                </a:cubicBezTo>
                <a:cubicBezTo>
                  <a:pt x="421513" y="6277130"/>
                  <a:pt x="444783" y="6331371"/>
                  <a:pt x="464359" y="6411691"/>
                </a:cubicBezTo>
                <a:cubicBezTo>
                  <a:pt x="478493" y="6458876"/>
                  <a:pt x="487782" y="6519182"/>
                  <a:pt x="504097" y="6564351"/>
                </a:cubicBezTo>
                <a:cubicBezTo>
                  <a:pt x="540039" y="6644897"/>
                  <a:pt x="623310" y="6767897"/>
                  <a:pt x="623310" y="6767897"/>
                </a:cubicBezTo>
              </a:path>
            </a:pathLst>
          </a:custGeom>
          <a:noFill/>
          <a:ln w="41275">
            <a:solidFill>
              <a:srgbClr val="D9D9D9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498876 w 629505"/>
                      <a:gd name="csY0" fmla="*/ 0 h 1930400"/>
                      <a:gd name="csX1" fmla="*/ 440819 w 629505"/>
                      <a:gd name="csY1" fmla="*/ 116114 h 1930400"/>
                      <a:gd name="csX2" fmla="*/ 353734 w 629505"/>
                      <a:gd name="csY2" fmla="*/ 261257 h 1930400"/>
                      <a:gd name="csX3" fmla="*/ 310191 w 629505"/>
                      <a:gd name="csY3" fmla="*/ 377371 h 1930400"/>
                      <a:gd name="csX4" fmla="*/ 266648 w 629505"/>
                      <a:gd name="csY4" fmla="*/ 478971 h 1930400"/>
                      <a:gd name="csX5" fmla="*/ 252134 w 629505"/>
                      <a:gd name="csY5" fmla="*/ 537029 h 1930400"/>
                      <a:gd name="csX6" fmla="*/ 223105 w 629505"/>
                      <a:gd name="csY6" fmla="*/ 638629 h 1930400"/>
                      <a:gd name="csX7" fmla="*/ 237619 w 629505"/>
                      <a:gd name="csY7" fmla="*/ 696686 h 1930400"/>
                      <a:gd name="csX8" fmla="*/ 281162 w 629505"/>
                      <a:gd name="csY8" fmla="*/ 725714 h 1930400"/>
                      <a:gd name="csX9" fmla="*/ 339219 w 629505"/>
                      <a:gd name="csY9" fmla="*/ 754743 h 1930400"/>
                      <a:gd name="csX10" fmla="*/ 440819 w 629505"/>
                      <a:gd name="csY10" fmla="*/ 783771 h 1930400"/>
                      <a:gd name="csX11" fmla="*/ 614991 w 629505"/>
                      <a:gd name="csY11" fmla="*/ 769257 h 1930400"/>
                      <a:gd name="csX12" fmla="*/ 629505 w 629505"/>
                      <a:gd name="csY12" fmla="*/ 725714 h 1930400"/>
                      <a:gd name="csX13" fmla="*/ 585962 w 629505"/>
                      <a:gd name="csY13" fmla="*/ 638629 h 1930400"/>
                      <a:gd name="csX14" fmla="*/ 542419 w 629505"/>
                      <a:gd name="csY14" fmla="*/ 624114 h 1930400"/>
                      <a:gd name="csX15" fmla="*/ 484362 w 629505"/>
                      <a:gd name="csY15" fmla="*/ 638629 h 1930400"/>
                      <a:gd name="csX16" fmla="*/ 426305 w 629505"/>
                      <a:gd name="csY16" fmla="*/ 682171 h 1930400"/>
                      <a:gd name="csX17" fmla="*/ 339219 w 629505"/>
                      <a:gd name="csY17" fmla="*/ 783771 h 1930400"/>
                      <a:gd name="csX18" fmla="*/ 310191 w 629505"/>
                      <a:gd name="csY18" fmla="*/ 885371 h 1930400"/>
                      <a:gd name="csX19" fmla="*/ 281162 w 629505"/>
                      <a:gd name="csY19" fmla="*/ 986971 h 1930400"/>
                      <a:gd name="csX20" fmla="*/ 310191 w 629505"/>
                      <a:gd name="csY20" fmla="*/ 1030514 h 1930400"/>
                      <a:gd name="csX21" fmla="*/ 368248 w 629505"/>
                      <a:gd name="csY21" fmla="*/ 1074057 h 1930400"/>
                      <a:gd name="csX22" fmla="*/ 484362 w 629505"/>
                      <a:gd name="csY22" fmla="*/ 1103086 h 1930400"/>
                      <a:gd name="csX23" fmla="*/ 527905 w 629505"/>
                      <a:gd name="csY23" fmla="*/ 1132114 h 1930400"/>
                      <a:gd name="csX24" fmla="*/ 542419 w 629505"/>
                      <a:gd name="csY24" fmla="*/ 1175657 h 1930400"/>
                      <a:gd name="csX25" fmla="*/ 556934 w 629505"/>
                      <a:gd name="csY25" fmla="*/ 1262743 h 1930400"/>
                      <a:gd name="csX26" fmla="*/ 571448 w 629505"/>
                      <a:gd name="csY26" fmla="*/ 1320800 h 1930400"/>
                      <a:gd name="csX27" fmla="*/ 542419 w 629505"/>
                      <a:gd name="csY27" fmla="*/ 1509486 h 1930400"/>
                      <a:gd name="csX28" fmla="*/ 455334 w 629505"/>
                      <a:gd name="csY28" fmla="*/ 1582057 h 1930400"/>
                      <a:gd name="csX29" fmla="*/ 339219 w 629505"/>
                      <a:gd name="csY29" fmla="*/ 1640114 h 1930400"/>
                      <a:gd name="csX30" fmla="*/ 295676 w 629505"/>
                      <a:gd name="csY30" fmla="*/ 1669143 h 1930400"/>
                      <a:gd name="csX31" fmla="*/ 237619 w 629505"/>
                      <a:gd name="csY31" fmla="*/ 1683657 h 1930400"/>
                      <a:gd name="csX32" fmla="*/ 194076 w 629505"/>
                      <a:gd name="csY32" fmla="*/ 1698171 h 1930400"/>
                      <a:gd name="csX33" fmla="*/ 5391 w 629505"/>
                      <a:gd name="csY33" fmla="*/ 1683657 h 1930400"/>
                      <a:gd name="csX34" fmla="*/ 19905 w 629505"/>
                      <a:gd name="csY34" fmla="*/ 1640114 h 1930400"/>
                      <a:gd name="csX35" fmla="*/ 63448 w 629505"/>
                      <a:gd name="csY35" fmla="*/ 1625600 h 1930400"/>
                      <a:gd name="csX36" fmla="*/ 194076 w 629505"/>
                      <a:gd name="csY36" fmla="*/ 1640114 h 1930400"/>
                      <a:gd name="csX37" fmla="*/ 237619 w 629505"/>
                      <a:gd name="csY37" fmla="*/ 1683657 h 1930400"/>
                      <a:gd name="csX38" fmla="*/ 295676 w 629505"/>
                      <a:gd name="csY38" fmla="*/ 1770743 h 1930400"/>
                      <a:gd name="csX39" fmla="*/ 339219 w 629505"/>
                      <a:gd name="csY39" fmla="*/ 1828800 h 1930400"/>
                      <a:gd name="csX40" fmla="*/ 368248 w 629505"/>
                      <a:gd name="csY40" fmla="*/ 1872343 h 1930400"/>
                      <a:gd name="csX41" fmla="*/ 455334 w 629505"/>
                      <a:gd name="csY41" fmla="*/ 1930400 h 19304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</a:cxnLst>
                    <a:rect l="l" t="t" r="r" b="b"/>
                    <a:pathLst>
                      <a:path w="629505" h="1930400">
                        <a:moveTo>
                          <a:pt x="498876" y="0"/>
                        </a:moveTo>
                        <a:cubicBezTo>
                          <a:pt x="479524" y="38705"/>
                          <a:pt x="461834" y="78286"/>
                          <a:pt x="440819" y="116114"/>
                        </a:cubicBezTo>
                        <a:cubicBezTo>
                          <a:pt x="413418" y="165435"/>
                          <a:pt x="373545" y="208428"/>
                          <a:pt x="353734" y="261257"/>
                        </a:cubicBezTo>
                        <a:cubicBezTo>
                          <a:pt x="339220" y="299962"/>
                          <a:pt x="325543" y="338991"/>
                          <a:pt x="310191" y="377371"/>
                        </a:cubicBezTo>
                        <a:cubicBezTo>
                          <a:pt x="296507" y="411581"/>
                          <a:pt x="279240" y="444343"/>
                          <a:pt x="266648" y="478971"/>
                        </a:cubicBezTo>
                        <a:cubicBezTo>
                          <a:pt x="259831" y="497718"/>
                          <a:pt x="257614" y="517848"/>
                          <a:pt x="252134" y="537029"/>
                        </a:cubicBezTo>
                        <a:cubicBezTo>
                          <a:pt x="210488" y="682787"/>
                          <a:pt x="268479" y="457127"/>
                          <a:pt x="223105" y="638629"/>
                        </a:cubicBezTo>
                        <a:cubicBezTo>
                          <a:pt x="227943" y="657981"/>
                          <a:pt x="226554" y="680088"/>
                          <a:pt x="237619" y="696686"/>
                        </a:cubicBezTo>
                        <a:cubicBezTo>
                          <a:pt x="247295" y="711200"/>
                          <a:pt x="266016" y="717059"/>
                          <a:pt x="281162" y="725714"/>
                        </a:cubicBezTo>
                        <a:cubicBezTo>
                          <a:pt x="299948" y="736449"/>
                          <a:pt x="319332" y="746220"/>
                          <a:pt x="339219" y="754743"/>
                        </a:cubicBezTo>
                        <a:cubicBezTo>
                          <a:pt x="368368" y="767236"/>
                          <a:pt x="411361" y="776407"/>
                          <a:pt x="440819" y="783771"/>
                        </a:cubicBezTo>
                        <a:cubicBezTo>
                          <a:pt x="498876" y="778933"/>
                          <a:pt x="559309" y="786390"/>
                          <a:pt x="614991" y="769257"/>
                        </a:cubicBezTo>
                        <a:cubicBezTo>
                          <a:pt x="629614" y="764758"/>
                          <a:pt x="629505" y="741013"/>
                          <a:pt x="629505" y="725714"/>
                        </a:cubicBezTo>
                        <a:cubicBezTo>
                          <a:pt x="629505" y="704677"/>
                          <a:pt x="600640" y="650371"/>
                          <a:pt x="585962" y="638629"/>
                        </a:cubicBezTo>
                        <a:cubicBezTo>
                          <a:pt x="574015" y="629072"/>
                          <a:pt x="556933" y="628952"/>
                          <a:pt x="542419" y="624114"/>
                        </a:cubicBezTo>
                        <a:cubicBezTo>
                          <a:pt x="523067" y="628952"/>
                          <a:pt x="502204" y="629708"/>
                          <a:pt x="484362" y="638629"/>
                        </a:cubicBezTo>
                        <a:cubicBezTo>
                          <a:pt x="462726" y="649447"/>
                          <a:pt x="444510" y="666242"/>
                          <a:pt x="426305" y="682171"/>
                        </a:cubicBezTo>
                        <a:cubicBezTo>
                          <a:pt x="369995" y="731443"/>
                          <a:pt x="374455" y="730919"/>
                          <a:pt x="339219" y="783771"/>
                        </a:cubicBezTo>
                        <a:cubicBezTo>
                          <a:pt x="304413" y="888193"/>
                          <a:pt x="346649" y="757770"/>
                          <a:pt x="310191" y="885371"/>
                        </a:cubicBezTo>
                        <a:cubicBezTo>
                          <a:pt x="268546" y="1031127"/>
                          <a:pt x="326535" y="805477"/>
                          <a:pt x="281162" y="986971"/>
                        </a:cubicBezTo>
                        <a:cubicBezTo>
                          <a:pt x="290838" y="1001485"/>
                          <a:pt x="297856" y="1018179"/>
                          <a:pt x="310191" y="1030514"/>
                        </a:cubicBezTo>
                        <a:cubicBezTo>
                          <a:pt x="327296" y="1047619"/>
                          <a:pt x="347245" y="1062055"/>
                          <a:pt x="368248" y="1074057"/>
                        </a:cubicBezTo>
                        <a:cubicBezTo>
                          <a:pt x="392278" y="1087788"/>
                          <a:pt x="465990" y="1099411"/>
                          <a:pt x="484362" y="1103086"/>
                        </a:cubicBezTo>
                        <a:cubicBezTo>
                          <a:pt x="498876" y="1112762"/>
                          <a:pt x="517008" y="1118493"/>
                          <a:pt x="527905" y="1132114"/>
                        </a:cubicBezTo>
                        <a:cubicBezTo>
                          <a:pt x="537462" y="1144061"/>
                          <a:pt x="539100" y="1160722"/>
                          <a:pt x="542419" y="1175657"/>
                        </a:cubicBezTo>
                        <a:cubicBezTo>
                          <a:pt x="548803" y="1204385"/>
                          <a:pt x="551162" y="1233885"/>
                          <a:pt x="556934" y="1262743"/>
                        </a:cubicBezTo>
                        <a:cubicBezTo>
                          <a:pt x="560846" y="1282304"/>
                          <a:pt x="566610" y="1301448"/>
                          <a:pt x="571448" y="1320800"/>
                        </a:cubicBezTo>
                        <a:cubicBezTo>
                          <a:pt x="561772" y="1383695"/>
                          <a:pt x="561400" y="1448747"/>
                          <a:pt x="542419" y="1509486"/>
                        </a:cubicBezTo>
                        <a:cubicBezTo>
                          <a:pt x="536108" y="1529680"/>
                          <a:pt x="473832" y="1571967"/>
                          <a:pt x="455334" y="1582057"/>
                        </a:cubicBezTo>
                        <a:cubicBezTo>
                          <a:pt x="417344" y="1602778"/>
                          <a:pt x="375225" y="1616110"/>
                          <a:pt x="339219" y="1640114"/>
                        </a:cubicBezTo>
                        <a:cubicBezTo>
                          <a:pt x="324705" y="1649790"/>
                          <a:pt x="311710" y="1662271"/>
                          <a:pt x="295676" y="1669143"/>
                        </a:cubicBezTo>
                        <a:cubicBezTo>
                          <a:pt x="277341" y="1677001"/>
                          <a:pt x="256799" y="1678177"/>
                          <a:pt x="237619" y="1683657"/>
                        </a:cubicBezTo>
                        <a:cubicBezTo>
                          <a:pt x="222908" y="1687860"/>
                          <a:pt x="208590" y="1693333"/>
                          <a:pt x="194076" y="1698171"/>
                        </a:cubicBezTo>
                        <a:cubicBezTo>
                          <a:pt x="131181" y="1693333"/>
                          <a:pt x="65235" y="1703605"/>
                          <a:pt x="5391" y="1683657"/>
                        </a:cubicBezTo>
                        <a:cubicBezTo>
                          <a:pt x="-9123" y="1678819"/>
                          <a:pt x="9087" y="1650932"/>
                          <a:pt x="19905" y="1640114"/>
                        </a:cubicBezTo>
                        <a:cubicBezTo>
                          <a:pt x="30723" y="1629296"/>
                          <a:pt x="48934" y="1630438"/>
                          <a:pt x="63448" y="1625600"/>
                        </a:cubicBezTo>
                        <a:cubicBezTo>
                          <a:pt x="106991" y="1630438"/>
                          <a:pt x="152514" y="1626260"/>
                          <a:pt x="194076" y="1640114"/>
                        </a:cubicBezTo>
                        <a:cubicBezTo>
                          <a:pt x="213549" y="1646605"/>
                          <a:pt x="225017" y="1667454"/>
                          <a:pt x="237619" y="1683657"/>
                        </a:cubicBezTo>
                        <a:cubicBezTo>
                          <a:pt x="259038" y="1711196"/>
                          <a:pt x="274743" y="1742833"/>
                          <a:pt x="295676" y="1770743"/>
                        </a:cubicBezTo>
                        <a:cubicBezTo>
                          <a:pt x="310190" y="1790095"/>
                          <a:pt x="325159" y="1809115"/>
                          <a:pt x="339219" y="1828800"/>
                        </a:cubicBezTo>
                        <a:cubicBezTo>
                          <a:pt x="349358" y="1842995"/>
                          <a:pt x="355120" y="1860856"/>
                          <a:pt x="368248" y="1872343"/>
                        </a:cubicBezTo>
                        <a:cubicBezTo>
                          <a:pt x="394504" y="1895317"/>
                          <a:pt x="455334" y="1930400"/>
                          <a:pt x="455334" y="1930400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A7C6122-23C1-B7D7-8A84-BE171F4E8A3A}"/>
              </a:ext>
            </a:extLst>
          </p:cNvPr>
          <p:cNvSpPr/>
          <p:nvPr/>
        </p:nvSpPr>
        <p:spPr>
          <a:xfrm rot="16200000" flipV="1">
            <a:off x="5842050" y="-1597910"/>
            <a:ext cx="406400" cy="6613834"/>
          </a:xfrm>
          <a:custGeom>
            <a:avLst/>
            <a:gdLst>
              <a:gd name="csX0" fmla="*/ 0 w 406400"/>
              <a:gd name="csY0" fmla="*/ 0 h 2322305"/>
              <a:gd name="csX1" fmla="*/ 43543 w 406400"/>
              <a:gd name="csY1" fmla="*/ 261257 h 2322305"/>
              <a:gd name="csX2" fmla="*/ 87086 w 406400"/>
              <a:gd name="csY2" fmla="*/ 449943 h 2322305"/>
              <a:gd name="csX3" fmla="*/ 116114 w 406400"/>
              <a:gd name="csY3" fmla="*/ 537028 h 2322305"/>
              <a:gd name="csX4" fmla="*/ 174172 w 406400"/>
              <a:gd name="csY4" fmla="*/ 624114 h 2322305"/>
              <a:gd name="csX5" fmla="*/ 188686 w 406400"/>
              <a:gd name="csY5" fmla="*/ 667657 h 2322305"/>
              <a:gd name="csX6" fmla="*/ 261257 w 406400"/>
              <a:gd name="csY6" fmla="*/ 769257 h 2322305"/>
              <a:gd name="csX7" fmla="*/ 304800 w 406400"/>
              <a:gd name="csY7" fmla="*/ 899886 h 2322305"/>
              <a:gd name="csX8" fmla="*/ 348343 w 406400"/>
              <a:gd name="csY8" fmla="*/ 1045028 h 2322305"/>
              <a:gd name="csX9" fmla="*/ 333829 w 406400"/>
              <a:gd name="csY9" fmla="*/ 1378857 h 2322305"/>
              <a:gd name="csX10" fmla="*/ 246743 w 406400"/>
              <a:gd name="csY10" fmla="*/ 1436914 h 2322305"/>
              <a:gd name="csX11" fmla="*/ 159657 w 406400"/>
              <a:gd name="csY11" fmla="*/ 1480457 h 2322305"/>
              <a:gd name="csX12" fmla="*/ 72572 w 406400"/>
              <a:gd name="csY12" fmla="*/ 1465943 h 2322305"/>
              <a:gd name="csX13" fmla="*/ 58057 w 406400"/>
              <a:gd name="csY13" fmla="*/ 1349828 h 2322305"/>
              <a:gd name="csX14" fmla="*/ 101600 w 406400"/>
              <a:gd name="csY14" fmla="*/ 1320800 h 2322305"/>
              <a:gd name="csX15" fmla="*/ 290286 w 406400"/>
              <a:gd name="csY15" fmla="*/ 1378857 h 2322305"/>
              <a:gd name="csX16" fmla="*/ 304800 w 406400"/>
              <a:gd name="csY16" fmla="*/ 1436914 h 2322305"/>
              <a:gd name="csX17" fmla="*/ 290286 w 406400"/>
              <a:gd name="csY17" fmla="*/ 2046514 h 2322305"/>
              <a:gd name="csX18" fmla="*/ 275772 w 406400"/>
              <a:gd name="csY18" fmla="*/ 2090057 h 2322305"/>
              <a:gd name="csX19" fmla="*/ 304800 w 406400"/>
              <a:gd name="csY19" fmla="*/ 2264228 h 2322305"/>
              <a:gd name="csX20" fmla="*/ 333829 w 406400"/>
              <a:gd name="csY20" fmla="*/ 2307771 h 2322305"/>
              <a:gd name="csX21" fmla="*/ 406400 w 406400"/>
              <a:gd name="csY21" fmla="*/ 2322286 h 232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06400" h="2322305">
                <a:moveTo>
                  <a:pt x="0" y="0"/>
                </a:moveTo>
                <a:cubicBezTo>
                  <a:pt x="20634" y="165076"/>
                  <a:pt x="6864" y="77861"/>
                  <a:pt x="43543" y="261257"/>
                </a:cubicBezTo>
                <a:cubicBezTo>
                  <a:pt x="55058" y="318831"/>
                  <a:pt x="69578" y="397417"/>
                  <a:pt x="87086" y="449943"/>
                </a:cubicBezTo>
                <a:cubicBezTo>
                  <a:pt x="96762" y="478971"/>
                  <a:pt x="99141" y="511569"/>
                  <a:pt x="116114" y="537028"/>
                </a:cubicBezTo>
                <a:lnTo>
                  <a:pt x="174172" y="624114"/>
                </a:lnTo>
                <a:cubicBezTo>
                  <a:pt x="179010" y="638628"/>
                  <a:pt x="181844" y="653973"/>
                  <a:pt x="188686" y="667657"/>
                </a:cubicBezTo>
                <a:cubicBezTo>
                  <a:pt x="199299" y="688884"/>
                  <a:pt x="251392" y="756104"/>
                  <a:pt x="261257" y="769257"/>
                </a:cubicBezTo>
                <a:cubicBezTo>
                  <a:pt x="287670" y="874905"/>
                  <a:pt x="261077" y="779648"/>
                  <a:pt x="304800" y="899886"/>
                </a:cubicBezTo>
                <a:cubicBezTo>
                  <a:pt x="333072" y="977635"/>
                  <a:pt x="331014" y="975710"/>
                  <a:pt x="348343" y="1045028"/>
                </a:cubicBezTo>
                <a:cubicBezTo>
                  <a:pt x="343505" y="1156304"/>
                  <a:pt x="361782" y="1271040"/>
                  <a:pt x="333829" y="1378857"/>
                </a:cubicBezTo>
                <a:cubicBezTo>
                  <a:pt x="325073" y="1412629"/>
                  <a:pt x="275772" y="1417562"/>
                  <a:pt x="246743" y="1436914"/>
                </a:cubicBezTo>
                <a:cubicBezTo>
                  <a:pt x="190469" y="1474430"/>
                  <a:pt x="219750" y="1460426"/>
                  <a:pt x="159657" y="1480457"/>
                </a:cubicBezTo>
                <a:cubicBezTo>
                  <a:pt x="130629" y="1475619"/>
                  <a:pt x="98894" y="1479104"/>
                  <a:pt x="72572" y="1465943"/>
                </a:cubicBezTo>
                <a:cubicBezTo>
                  <a:pt x="29194" y="1444254"/>
                  <a:pt x="41061" y="1379570"/>
                  <a:pt x="58057" y="1349828"/>
                </a:cubicBezTo>
                <a:cubicBezTo>
                  <a:pt x="66712" y="1334682"/>
                  <a:pt x="87086" y="1330476"/>
                  <a:pt x="101600" y="1320800"/>
                </a:cubicBezTo>
                <a:cubicBezTo>
                  <a:pt x="211835" y="1330821"/>
                  <a:pt x="253418" y="1292833"/>
                  <a:pt x="290286" y="1378857"/>
                </a:cubicBezTo>
                <a:cubicBezTo>
                  <a:pt x="298144" y="1397192"/>
                  <a:pt x="299962" y="1417562"/>
                  <a:pt x="304800" y="1436914"/>
                </a:cubicBezTo>
                <a:cubicBezTo>
                  <a:pt x="299962" y="1640114"/>
                  <a:pt x="299311" y="1843457"/>
                  <a:pt x="290286" y="2046514"/>
                </a:cubicBezTo>
                <a:cubicBezTo>
                  <a:pt x="289607" y="2061798"/>
                  <a:pt x="275772" y="2074758"/>
                  <a:pt x="275772" y="2090057"/>
                </a:cubicBezTo>
                <a:cubicBezTo>
                  <a:pt x="275772" y="2122247"/>
                  <a:pt x="282090" y="2218809"/>
                  <a:pt x="304800" y="2264228"/>
                </a:cubicBezTo>
                <a:cubicBezTo>
                  <a:pt x="312601" y="2279830"/>
                  <a:pt x="319315" y="2298095"/>
                  <a:pt x="333829" y="2307771"/>
                </a:cubicBezTo>
                <a:cubicBezTo>
                  <a:pt x="357361" y="2323459"/>
                  <a:pt x="381450" y="2322286"/>
                  <a:pt x="406400" y="2322286"/>
                </a:cubicBezTo>
              </a:path>
            </a:pathLst>
          </a:custGeom>
          <a:noFill/>
          <a:ln w="44450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677E457-C52F-D802-4ACC-CB0B7B174449}"/>
              </a:ext>
            </a:extLst>
          </p:cNvPr>
          <p:cNvSpPr/>
          <p:nvPr/>
        </p:nvSpPr>
        <p:spPr>
          <a:xfrm rot="15754075" flipV="1">
            <a:off x="5660573" y="-69496"/>
            <a:ext cx="870857" cy="6820459"/>
          </a:xfrm>
          <a:custGeom>
            <a:avLst/>
            <a:gdLst>
              <a:gd name="csX0" fmla="*/ 0 w 870857"/>
              <a:gd name="csY0" fmla="*/ 0 h 2394857"/>
              <a:gd name="csX1" fmla="*/ 43543 w 870857"/>
              <a:gd name="csY1" fmla="*/ 101600 h 2394857"/>
              <a:gd name="csX2" fmla="*/ 58057 w 870857"/>
              <a:gd name="csY2" fmla="*/ 145142 h 2394857"/>
              <a:gd name="csX3" fmla="*/ 130628 w 870857"/>
              <a:gd name="csY3" fmla="*/ 232228 h 2394857"/>
              <a:gd name="csX4" fmla="*/ 159657 w 870857"/>
              <a:gd name="csY4" fmla="*/ 275771 h 2394857"/>
              <a:gd name="csX5" fmla="*/ 203200 w 870857"/>
              <a:gd name="csY5" fmla="*/ 319314 h 2394857"/>
              <a:gd name="csX6" fmla="*/ 232228 w 870857"/>
              <a:gd name="csY6" fmla="*/ 362857 h 2394857"/>
              <a:gd name="csX7" fmla="*/ 275771 w 870857"/>
              <a:gd name="csY7" fmla="*/ 406400 h 2394857"/>
              <a:gd name="csX8" fmla="*/ 333828 w 870857"/>
              <a:gd name="csY8" fmla="*/ 493485 h 2394857"/>
              <a:gd name="csX9" fmla="*/ 362857 w 870857"/>
              <a:gd name="csY9" fmla="*/ 537028 h 2394857"/>
              <a:gd name="csX10" fmla="*/ 478971 w 870857"/>
              <a:gd name="csY10" fmla="*/ 638628 h 2394857"/>
              <a:gd name="csX11" fmla="*/ 522514 w 870857"/>
              <a:gd name="csY11" fmla="*/ 653142 h 2394857"/>
              <a:gd name="csX12" fmla="*/ 595086 w 870857"/>
              <a:gd name="csY12" fmla="*/ 667657 h 2394857"/>
              <a:gd name="csX13" fmla="*/ 827314 w 870857"/>
              <a:gd name="csY13" fmla="*/ 696685 h 2394857"/>
              <a:gd name="csX14" fmla="*/ 856343 w 870857"/>
              <a:gd name="csY14" fmla="*/ 783771 h 2394857"/>
              <a:gd name="csX15" fmla="*/ 870857 w 870857"/>
              <a:gd name="csY15" fmla="*/ 827314 h 2394857"/>
              <a:gd name="csX16" fmla="*/ 856343 w 870857"/>
              <a:gd name="csY16" fmla="*/ 928914 h 2394857"/>
              <a:gd name="csX17" fmla="*/ 783771 w 870857"/>
              <a:gd name="csY17" fmla="*/ 1001485 h 2394857"/>
              <a:gd name="csX18" fmla="*/ 696686 w 870857"/>
              <a:gd name="csY18" fmla="*/ 1030514 h 2394857"/>
              <a:gd name="csX19" fmla="*/ 653143 w 870857"/>
              <a:gd name="csY19" fmla="*/ 1045028 h 2394857"/>
              <a:gd name="csX20" fmla="*/ 478971 w 870857"/>
              <a:gd name="csY20" fmla="*/ 1030514 h 2394857"/>
              <a:gd name="csX21" fmla="*/ 391886 w 870857"/>
              <a:gd name="csY21" fmla="*/ 1001485 h 2394857"/>
              <a:gd name="csX22" fmla="*/ 348343 w 870857"/>
              <a:gd name="csY22" fmla="*/ 986971 h 2394857"/>
              <a:gd name="csX23" fmla="*/ 319314 w 870857"/>
              <a:gd name="csY23" fmla="*/ 943428 h 2394857"/>
              <a:gd name="csX24" fmla="*/ 333828 w 870857"/>
              <a:gd name="csY24" fmla="*/ 870857 h 2394857"/>
              <a:gd name="csX25" fmla="*/ 420914 w 870857"/>
              <a:gd name="csY25" fmla="*/ 827314 h 2394857"/>
              <a:gd name="csX26" fmla="*/ 551543 w 870857"/>
              <a:gd name="csY26" fmla="*/ 870857 h 2394857"/>
              <a:gd name="csX27" fmla="*/ 580571 w 870857"/>
              <a:gd name="csY27" fmla="*/ 914400 h 2394857"/>
              <a:gd name="csX28" fmla="*/ 580571 w 870857"/>
              <a:gd name="csY28" fmla="*/ 1320800 h 2394857"/>
              <a:gd name="csX29" fmla="*/ 595086 w 870857"/>
              <a:gd name="csY29" fmla="*/ 1436914 h 2394857"/>
              <a:gd name="csX30" fmla="*/ 609600 w 870857"/>
              <a:gd name="csY30" fmla="*/ 1480457 h 2394857"/>
              <a:gd name="csX31" fmla="*/ 696686 w 870857"/>
              <a:gd name="csY31" fmla="*/ 1524000 h 2394857"/>
              <a:gd name="csX32" fmla="*/ 812800 w 870857"/>
              <a:gd name="csY32" fmla="*/ 1480457 h 2394857"/>
              <a:gd name="csX33" fmla="*/ 827314 w 870857"/>
              <a:gd name="csY33" fmla="*/ 1436914 h 2394857"/>
              <a:gd name="csX34" fmla="*/ 812800 w 870857"/>
              <a:gd name="csY34" fmla="*/ 1393371 h 2394857"/>
              <a:gd name="csX35" fmla="*/ 725714 w 870857"/>
              <a:gd name="csY35" fmla="*/ 1364342 h 2394857"/>
              <a:gd name="csX36" fmla="*/ 580571 w 870857"/>
              <a:gd name="csY36" fmla="*/ 1422400 h 2394857"/>
              <a:gd name="csX37" fmla="*/ 566057 w 870857"/>
              <a:gd name="csY37" fmla="*/ 1465942 h 2394857"/>
              <a:gd name="csX38" fmla="*/ 551543 w 870857"/>
              <a:gd name="csY38" fmla="*/ 1683657 h 2394857"/>
              <a:gd name="csX39" fmla="*/ 537028 w 870857"/>
              <a:gd name="csY39" fmla="*/ 1872342 h 2394857"/>
              <a:gd name="csX40" fmla="*/ 522514 w 870857"/>
              <a:gd name="csY40" fmla="*/ 2322285 h 2394857"/>
              <a:gd name="csX41" fmla="*/ 508000 w 870857"/>
              <a:gd name="csY41" fmla="*/ 2365828 h 2394857"/>
              <a:gd name="csX42" fmla="*/ 464457 w 870857"/>
              <a:gd name="csY42" fmla="*/ 2394857 h 2394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70857" h="2394857">
                <a:moveTo>
                  <a:pt x="0" y="0"/>
                </a:moveTo>
                <a:cubicBezTo>
                  <a:pt x="14514" y="33867"/>
                  <a:pt x="29859" y="67389"/>
                  <a:pt x="43543" y="101600"/>
                </a:cubicBezTo>
                <a:cubicBezTo>
                  <a:pt x="49225" y="115805"/>
                  <a:pt x="51215" y="131458"/>
                  <a:pt x="58057" y="145142"/>
                </a:cubicBezTo>
                <a:cubicBezTo>
                  <a:pt x="85083" y="199194"/>
                  <a:pt x="90505" y="184080"/>
                  <a:pt x="130628" y="232228"/>
                </a:cubicBezTo>
                <a:cubicBezTo>
                  <a:pt x="141795" y="245629"/>
                  <a:pt x="148490" y="262370"/>
                  <a:pt x="159657" y="275771"/>
                </a:cubicBezTo>
                <a:cubicBezTo>
                  <a:pt x="172798" y="291540"/>
                  <a:pt x="190059" y="303545"/>
                  <a:pt x="203200" y="319314"/>
                </a:cubicBezTo>
                <a:cubicBezTo>
                  <a:pt x="214367" y="332715"/>
                  <a:pt x="221061" y="349456"/>
                  <a:pt x="232228" y="362857"/>
                </a:cubicBezTo>
                <a:cubicBezTo>
                  <a:pt x="245369" y="378626"/>
                  <a:pt x="263169" y="390197"/>
                  <a:pt x="275771" y="406400"/>
                </a:cubicBezTo>
                <a:cubicBezTo>
                  <a:pt x="297190" y="433939"/>
                  <a:pt x="314476" y="464457"/>
                  <a:pt x="333828" y="493485"/>
                </a:cubicBezTo>
                <a:lnTo>
                  <a:pt x="362857" y="537028"/>
                </a:lnTo>
                <a:cubicBezTo>
                  <a:pt x="396723" y="587827"/>
                  <a:pt x="406401" y="614439"/>
                  <a:pt x="478971" y="638628"/>
                </a:cubicBezTo>
                <a:cubicBezTo>
                  <a:pt x="493485" y="643466"/>
                  <a:pt x="507671" y="649431"/>
                  <a:pt x="522514" y="653142"/>
                </a:cubicBezTo>
                <a:cubicBezTo>
                  <a:pt x="546447" y="659125"/>
                  <a:pt x="570814" y="663244"/>
                  <a:pt x="595086" y="667657"/>
                </a:cubicBezTo>
                <a:cubicBezTo>
                  <a:pt x="705117" y="687663"/>
                  <a:pt x="694218" y="683376"/>
                  <a:pt x="827314" y="696685"/>
                </a:cubicBezTo>
                <a:lnTo>
                  <a:pt x="856343" y="783771"/>
                </a:lnTo>
                <a:lnTo>
                  <a:pt x="870857" y="827314"/>
                </a:lnTo>
                <a:cubicBezTo>
                  <a:pt x="866019" y="861181"/>
                  <a:pt x="866173" y="896146"/>
                  <a:pt x="856343" y="928914"/>
                </a:cubicBezTo>
                <a:cubicBezTo>
                  <a:pt x="846667" y="961169"/>
                  <a:pt x="812800" y="988583"/>
                  <a:pt x="783771" y="1001485"/>
                </a:cubicBezTo>
                <a:cubicBezTo>
                  <a:pt x="755810" y="1013912"/>
                  <a:pt x="725714" y="1020838"/>
                  <a:pt x="696686" y="1030514"/>
                </a:cubicBezTo>
                <a:lnTo>
                  <a:pt x="653143" y="1045028"/>
                </a:lnTo>
                <a:cubicBezTo>
                  <a:pt x="595086" y="1040190"/>
                  <a:pt x="536437" y="1040092"/>
                  <a:pt x="478971" y="1030514"/>
                </a:cubicBezTo>
                <a:cubicBezTo>
                  <a:pt x="448789" y="1025484"/>
                  <a:pt x="420914" y="1011161"/>
                  <a:pt x="391886" y="1001485"/>
                </a:cubicBezTo>
                <a:lnTo>
                  <a:pt x="348343" y="986971"/>
                </a:lnTo>
                <a:cubicBezTo>
                  <a:pt x="338667" y="972457"/>
                  <a:pt x="321478" y="960737"/>
                  <a:pt x="319314" y="943428"/>
                </a:cubicBezTo>
                <a:cubicBezTo>
                  <a:pt x="316254" y="918949"/>
                  <a:pt x="321589" y="892276"/>
                  <a:pt x="333828" y="870857"/>
                </a:cubicBezTo>
                <a:cubicBezTo>
                  <a:pt x="347069" y="847685"/>
                  <a:pt x="398563" y="834764"/>
                  <a:pt x="420914" y="827314"/>
                </a:cubicBezTo>
                <a:cubicBezTo>
                  <a:pt x="479299" y="837045"/>
                  <a:pt x="510725" y="830039"/>
                  <a:pt x="551543" y="870857"/>
                </a:cubicBezTo>
                <a:cubicBezTo>
                  <a:pt x="563878" y="883192"/>
                  <a:pt x="570895" y="899886"/>
                  <a:pt x="580571" y="914400"/>
                </a:cubicBezTo>
                <a:cubicBezTo>
                  <a:pt x="625908" y="1095737"/>
                  <a:pt x="580571" y="891148"/>
                  <a:pt x="580571" y="1320800"/>
                </a:cubicBezTo>
                <a:cubicBezTo>
                  <a:pt x="580571" y="1359806"/>
                  <a:pt x="588108" y="1398537"/>
                  <a:pt x="595086" y="1436914"/>
                </a:cubicBezTo>
                <a:cubicBezTo>
                  <a:pt x="597823" y="1451967"/>
                  <a:pt x="600043" y="1468510"/>
                  <a:pt x="609600" y="1480457"/>
                </a:cubicBezTo>
                <a:cubicBezTo>
                  <a:pt x="630061" y="1506034"/>
                  <a:pt x="668003" y="1514439"/>
                  <a:pt x="696686" y="1524000"/>
                </a:cubicBezTo>
                <a:cubicBezTo>
                  <a:pt x="736023" y="1516132"/>
                  <a:pt x="784326" y="1516049"/>
                  <a:pt x="812800" y="1480457"/>
                </a:cubicBezTo>
                <a:cubicBezTo>
                  <a:pt x="822357" y="1468510"/>
                  <a:pt x="822476" y="1451428"/>
                  <a:pt x="827314" y="1436914"/>
                </a:cubicBezTo>
                <a:cubicBezTo>
                  <a:pt x="822476" y="1422400"/>
                  <a:pt x="825250" y="1402264"/>
                  <a:pt x="812800" y="1393371"/>
                </a:cubicBezTo>
                <a:cubicBezTo>
                  <a:pt x="787901" y="1375586"/>
                  <a:pt x="725714" y="1364342"/>
                  <a:pt x="725714" y="1364342"/>
                </a:cubicBezTo>
                <a:cubicBezTo>
                  <a:pt x="622502" y="1377244"/>
                  <a:pt x="617726" y="1348091"/>
                  <a:pt x="580571" y="1422400"/>
                </a:cubicBezTo>
                <a:cubicBezTo>
                  <a:pt x="573729" y="1436084"/>
                  <a:pt x="570895" y="1451428"/>
                  <a:pt x="566057" y="1465942"/>
                </a:cubicBezTo>
                <a:cubicBezTo>
                  <a:pt x="561219" y="1538514"/>
                  <a:pt x="556725" y="1611109"/>
                  <a:pt x="551543" y="1683657"/>
                </a:cubicBezTo>
                <a:cubicBezTo>
                  <a:pt x="547049" y="1746578"/>
                  <a:pt x="539892" y="1809326"/>
                  <a:pt x="537028" y="1872342"/>
                </a:cubicBezTo>
                <a:cubicBezTo>
                  <a:pt x="530214" y="2022246"/>
                  <a:pt x="531326" y="2172485"/>
                  <a:pt x="522514" y="2322285"/>
                </a:cubicBezTo>
                <a:cubicBezTo>
                  <a:pt x="521616" y="2337558"/>
                  <a:pt x="517557" y="2353881"/>
                  <a:pt x="508000" y="2365828"/>
                </a:cubicBezTo>
                <a:cubicBezTo>
                  <a:pt x="497103" y="2379450"/>
                  <a:pt x="464457" y="2394857"/>
                  <a:pt x="464457" y="2394857"/>
                </a:cubicBezTo>
              </a:path>
            </a:pathLst>
          </a:custGeom>
          <a:noFill/>
          <a:ln w="47625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F9173B-ACA4-78BA-2B13-117AA0E8CAB5}"/>
              </a:ext>
            </a:extLst>
          </p:cNvPr>
          <p:cNvSpPr txBox="1"/>
          <p:nvPr/>
        </p:nvSpPr>
        <p:spPr>
          <a:xfrm>
            <a:off x="1594813" y="533202"/>
            <a:ext cx="10638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9D9D9"/>
                </a:solidFill>
                <a:latin typeface="Aptos" panose="020B0004020202020204" pitchFamily="34" charset="0"/>
              </a:rPr>
              <a:t>where is the movement in this passage?</a:t>
            </a:r>
            <a:endParaRPr lang="en-US" sz="2800" dirty="0">
              <a:solidFill>
                <a:srgbClr val="D9D9D9"/>
              </a:solidFill>
              <a:latin typeface="Aptos" panose="020B0004020202020204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DAD03396-2203-40F4-9BF6-52B7DDE21BC5}"/>
              </a:ext>
            </a:extLst>
          </p:cNvPr>
          <p:cNvSpPr/>
          <p:nvPr/>
        </p:nvSpPr>
        <p:spPr>
          <a:xfrm>
            <a:off x="1018673" y="1456368"/>
            <a:ext cx="10154653" cy="1972632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B4802-EB83-C012-32D6-6AA08C7BD3CA}"/>
              </a:ext>
            </a:extLst>
          </p:cNvPr>
          <p:cNvSpPr txBox="1"/>
          <p:nvPr/>
        </p:nvSpPr>
        <p:spPr>
          <a:xfrm>
            <a:off x="604734" y="4440478"/>
            <a:ext cx="113898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30000" dirty="0">
                <a:solidFill>
                  <a:srgbClr val="D9D9D9"/>
                </a:solidFill>
              </a:rPr>
              <a:t>4 </a:t>
            </a:r>
            <a:r>
              <a:rPr lang="en-GB" sz="2800" b="1" dirty="0">
                <a:solidFill>
                  <a:srgbClr val="D9D9D9"/>
                </a:solidFill>
              </a:rPr>
              <a:t>Come to him, a living stone, though rejected by mortals yet chosen and precious in God’s sight, and </a:t>
            </a:r>
            <a:r>
              <a:rPr lang="en-GB" sz="2800" b="1" baseline="30000" dirty="0">
                <a:solidFill>
                  <a:srgbClr val="D9D9D9"/>
                </a:solidFill>
              </a:rPr>
              <a:t>5 </a:t>
            </a:r>
            <a:r>
              <a:rPr lang="en-GB" sz="2800" b="1" dirty="0">
                <a:solidFill>
                  <a:srgbClr val="D9D9D9"/>
                </a:solidFill>
              </a:rPr>
              <a:t>like living stones let yourselves be built into a spiritual house, to be a holy priesthood, to offer spiritual sacrifices acceptable to God through Jesus Christ. </a:t>
            </a:r>
            <a:endParaRPr lang="en-GB" sz="2800" b="1" baseline="30000" dirty="0">
              <a:solidFill>
                <a:srgbClr val="D9D9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2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767BD-9BAD-AABB-A0C4-99B67C946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2788F525-4639-05F0-0939-671ABBC61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F9F0D91F-BBE8-1EA7-C69E-33C900146222}"/>
              </a:ext>
            </a:extLst>
          </p:cNvPr>
          <p:cNvSpPr/>
          <p:nvPr/>
        </p:nvSpPr>
        <p:spPr>
          <a:xfrm rot="16200000" flipV="1">
            <a:off x="5537353" y="-941264"/>
            <a:ext cx="861734" cy="6767897"/>
          </a:xfrm>
          <a:custGeom>
            <a:avLst/>
            <a:gdLst>
              <a:gd name="csX0" fmla="*/ 682915 w 861734"/>
              <a:gd name="csY0" fmla="*/ 0 h 6767897"/>
              <a:gd name="csX1" fmla="*/ 603440 w 861734"/>
              <a:gd name="csY1" fmla="*/ 407090 h 6767897"/>
              <a:gd name="csX2" fmla="*/ 484229 w 861734"/>
              <a:gd name="csY2" fmla="*/ 915955 h 6767897"/>
              <a:gd name="csX3" fmla="*/ 424622 w 861734"/>
              <a:gd name="csY3" fmla="*/ 1323046 h 6767897"/>
              <a:gd name="csX4" fmla="*/ 365016 w 861734"/>
              <a:gd name="csY4" fmla="*/ 1679251 h 6767897"/>
              <a:gd name="csX5" fmla="*/ 345148 w 861734"/>
              <a:gd name="csY5" fmla="*/ 1882799 h 6767897"/>
              <a:gd name="csX6" fmla="*/ 305410 w 861734"/>
              <a:gd name="csY6" fmla="*/ 2239005 h 6767897"/>
              <a:gd name="csX7" fmla="*/ 325278 w 861734"/>
              <a:gd name="csY7" fmla="*/ 2442550 h 6767897"/>
              <a:gd name="csX8" fmla="*/ 384884 w 861734"/>
              <a:gd name="csY8" fmla="*/ 2544321 h 6767897"/>
              <a:gd name="csX9" fmla="*/ 464359 w 861734"/>
              <a:gd name="csY9" fmla="*/ 2646095 h 6767897"/>
              <a:gd name="csX10" fmla="*/ 603440 w 861734"/>
              <a:gd name="csY10" fmla="*/ 2747866 h 6767897"/>
              <a:gd name="csX11" fmla="*/ 841865 w 861734"/>
              <a:gd name="csY11" fmla="*/ 2696981 h 6767897"/>
              <a:gd name="csX12" fmla="*/ 861733 w 861734"/>
              <a:gd name="csY12" fmla="*/ 2544321 h 6767897"/>
              <a:gd name="csX13" fmla="*/ 802127 w 861734"/>
              <a:gd name="csY13" fmla="*/ 2239005 h 6767897"/>
              <a:gd name="csX14" fmla="*/ 742521 w 861734"/>
              <a:gd name="csY14" fmla="*/ 2188116 h 6767897"/>
              <a:gd name="csX15" fmla="*/ 663046 w 861734"/>
              <a:gd name="csY15" fmla="*/ 2239005 h 6767897"/>
              <a:gd name="csX16" fmla="*/ 583572 w 861734"/>
              <a:gd name="csY16" fmla="*/ 2391661 h 6767897"/>
              <a:gd name="csX17" fmla="*/ 464359 w 861734"/>
              <a:gd name="csY17" fmla="*/ 2747866 h 6767897"/>
              <a:gd name="csX18" fmla="*/ 424622 w 861734"/>
              <a:gd name="csY18" fmla="*/ 3104071 h 6767897"/>
              <a:gd name="csX19" fmla="*/ 384884 w 861734"/>
              <a:gd name="csY19" fmla="*/ 3460276 h 6767897"/>
              <a:gd name="csX20" fmla="*/ 424622 w 861734"/>
              <a:gd name="csY20" fmla="*/ 3612936 h 6767897"/>
              <a:gd name="csX21" fmla="*/ 504097 w 861734"/>
              <a:gd name="csY21" fmla="*/ 3765596 h 6767897"/>
              <a:gd name="csX22" fmla="*/ 663046 w 861734"/>
              <a:gd name="csY22" fmla="*/ 3867370 h 6767897"/>
              <a:gd name="csX23" fmla="*/ 722653 w 861734"/>
              <a:gd name="csY23" fmla="*/ 3969141 h 6767897"/>
              <a:gd name="csX24" fmla="*/ 742521 w 861734"/>
              <a:gd name="csY24" fmla="*/ 4121801 h 6767897"/>
              <a:gd name="csX25" fmla="*/ 762391 w 861734"/>
              <a:gd name="csY25" fmla="*/ 4427121 h 6767897"/>
              <a:gd name="csX26" fmla="*/ 782259 w 861734"/>
              <a:gd name="csY26" fmla="*/ 4630666 h 6767897"/>
              <a:gd name="csX27" fmla="*/ 742521 w 861734"/>
              <a:gd name="csY27" fmla="*/ 5292191 h 6767897"/>
              <a:gd name="csX28" fmla="*/ 623310 w 861734"/>
              <a:gd name="csY28" fmla="*/ 5546621 h 6767897"/>
              <a:gd name="csX29" fmla="*/ 464359 w 861734"/>
              <a:gd name="csY29" fmla="*/ 5750167 h 6767897"/>
              <a:gd name="csX30" fmla="*/ 404753 w 861734"/>
              <a:gd name="csY30" fmla="*/ 5851941 h 6767897"/>
              <a:gd name="csX31" fmla="*/ 325278 w 861734"/>
              <a:gd name="csY31" fmla="*/ 5902826 h 6767897"/>
              <a:gd name="csX32" fmla="*/ 265672 w 861734"/>
              <a:gd name="csY32" fmla="*/ 5953712 h 6767897"/>
              <a:gd name="csX33" fmla="*/ 7379 w 861734"/>
              <a:gd name="csY33" fmla="*/ 5902826 h 6767897"/>
              <a:gd name="csX34" fmla="*/ 27248 w 861734"/>
              <a:gd name="csY34" fmla="*/ 5750167 h 6767897"/>
              <a:gd name="csX35" fmla="*/ 86854 w 861734"/>
              <a:gd name="csY35" fmla="*/ 5699281 h 6767897"/>
              <a:gd name="csX36" fmla="*/ 265672 w 861734"/>
              <a:gd name="csY36" fmla="*/ 5750167 h 6767897"/>
              <a:gd name="csX37" fmla="*/ 325278 w 861734"/>
              <a:gd name="csY37" fmla="*/ 5902826 h 6767897"/>
              <a:gd name="csX38" fmla="*/ 404753 w 861734"/>
              <a:gd name="csY38" fmla="*/ 6208146 h 6767897"/>
              <a:gd name="csX39" fmla="*/ 464359 w 861734"/>
              <a:gd name="csY39" fmla="*/ 6411691 h 6767897"/>
              <a:gd name="csX40" fmla="*/ 504097 w 861734"/>
              <a:gd name="csY40" fmla="*/ 6564351 h 6767897"/>
              <a:gd name="csX41" fmla="*/ 623310 w 861734"/>
              <a:gd name="csY41" fmla="*/ 6767897 h 67678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61734" h="6767897" extrusionOk="0">
                <a:moveTo>
                  <a:pt x="682915" y="0"/>
                </a:moveTo>
                <a:cubicBezTo>
                  <a:pt x="645913" y="129215"/>
                  <a:pt x="622137" y="278246"/>
                  <a:pt x="603440" y="407090"/>
                </a:cubicBezTo>
                <a:cubicBezTo>
                  <a:pt x="570590" y="580988"/>
                  <a:pt x="493478" y="731307"/>
                  <a:pt x="484229" y="915955"/>
                </a:cubicBezTo>
                <a:cubicBezTo>
                  <a:pt x="449648" y="1066020"/>
                  <a:pt x="444356" y="1195574"/>
                  <a:pt x="424622" y="1323046"/>
                </a:cubicBezTo>
                <a:cubicBezTo>
                  <a:pt x="389909" y="1434241"/>
                  <a:pt x="392866" y="1562917"/>
                  <a:pt x="365016" y="1679251"/>
                </a:cubicBezTo>
                <a:cubicBezTo>
                  <a:pt x="359141" y="1745387"/>
                  <a:pt x="356970" y="1806659"/>
                  <a:pt x="345148" y="1882799"/>
                </a:cubicBezTo>
                <a:cubicBezTo>
                  <a:pt x="182274" y="2377610"/>
                  <a:pt x="352104" y="1617183"/>
                  <a:pt x="305410" y="2239005"/>
                </a:cubicBezTo>
                <a:cubicBezTo>
                  <a:pt x="311900" y="2305597"/>
                  <a:pt x="309124" y="2385757"/>
                  <a:pt x="325278" y="2442550"/>
                </a:cubicBezTo>
                <a:cubicBezTo>
                  <a:pt x="340009" y="2494267"/>
                  <a:pt x="367352" y="2514747"/>
                  <a:pt x="384884" y="2544321"/>
                </a:cubicBezTo>
                <a:cubicBezTo>
                  <a:pt x="404447" y="2580962"/>
                  <a:pt x="442028" y="2620215"/>
                  <a:pt x="464359" y="2646095"/>
                </a:cubicBezTo>
                <a:cubicBezTo>
                  <a:pt x="506952" y="2693901"/>
                  <a:pt x="563690" y="2728008"/>
                  <a:pt x="603440" y="2747866"/>
                </a:cubicBezTo>
                <a:cubicBezTo>
                  <a:pt x="689205" y="2740593"/>
                  <a:pt x="768958" y="2761110"/>
                  <a:pt x="841865" y="2696981"/>
                </a:cubicBezTo>
                <a:cubicBezTo>
                  <a:pt x="865910" y="2677681"/>
                  <a:pt x="862124" y="2596117"/>
                  <a:pt x="861733" y="2544321"/>
                </a:cubicBezTo>
                <a:cubicBezTo>
                  <a:pt x="860096" y="2470835"/>
                  <a:pt x="815855" y="2275779"/>
                  <a:pt x="802127" y="2239005"/>
                </a:cubicBezTo>
                <a:cubicBezTo>
                  <a:pt x="784552" y="2205411"/>
                  <a:pt x="761617" y="2203504"/>
                  <a:pt x="742521" y="2188116"/>
                </a:cubicBezTo>
                <a:cubicBezTo>
                  <a:pt x="716274" y="2201772"/>
                  <a:pt x="687090" y="2207950"/>
                  <a:pt x="663046" y="2239005"/>
                </a:cubicBezTo>
                <a:cubicBezTo>
                  <a:pt x="629244" y="2284415"/>
                  <a:pt x="616710" y="2341921"/>
                  <a:pt x="583572" y="2391661"/>
                </a:cubicBezTo>
                <a:cubicBezTo>
                  <a:pt x="506438" y="2565606"/>
                  <a:pt x="513150" y="2562239"/>
                  <a:pt x="464359" y="2747866"/>
                </a:cubicBezTo>
                <a:cubicBezTo>
                  <a:pt x="404149" y="3133911"/>
                  <a:pt x="407112" y="2660303"/>
                  <a:pt x="424622" y="3104071"/>
                </a:cubicBezTo>
                <a:cubicBezTo>
                  <a:pt x="389402" y="3658226"/>
                  <a:pt x="396615" y="2850534"/>
                  <a:pt x="384884" y="3460276"/>
                </a:cubicBezTo>
                <a:cubicBezTo>
                  <a:pt x="398298" y="3510203"/>
                  <a:pt x="404901" y="3569529"/>
                  <a:pt x="424622" y="3612936"/>
                </a:cubicBezTo>
                <a:cubicBezTo>
                  <a:pt x="455090" y="3678977"/>
                  <a:pt x="474923" y="3724794"/>
                  <a:pt x="504097" y="3765596"/>
                </a:cubicBezTo>
                <a:cubicBezTo>
                  <a:pt x="535201" y="3817331"/>
                  <a:pt x="636253" y="3852305"/>
                  <a:pt x="663046" y="3867370"/>
                </a:cubicBezTo>
                <a:cubicBezTo>
                  <a:pt x="685249" y="3902025"/>
                  <a:pt x="707649" y="3919583"/>
                  <a:pt x="722653" y="3969141"/>
                </a:cubicBezTo>
                <a:cubicBezTo>
                  <a:pt x="737015" y="4011834"/>
                  <a:pt x="731132" y="4070941"/>
                  <a:pt x="742521" y="4121801"/>
                </a:cubicBezTo>
                <a:cubicBezTo>
                  <a:pt x="750547" y="4224743"/>
                  <a:pt x="748467" y="4306981"/>
                  <a:pt x="762391" y="4427121"/>
                </a:cubicBezTo>
                <a:cubicBezTo>
                  <a:pt x="778013" y="4487989"/>
                  <a:pt x="779864" y="4555478"/>
                  <a:pt x="782259" y="4630666"/>
                </a:cubicBezTo>
                <a:cubicBezTo>
                  <a:pt x="744623" y="4841823"/>
                  <a:pt x="788769" y="5059315"/>
                  <a:pt x="742521" y="5292191"/>
                </a:cubicBezTo>
                <a:cubicBezTo>
                  <a:pt x="732676" y="5363666"/>
                  <a:pt x="649692" y="5514119"/>
                  <a:pt x="623310" y="5546621"/>
                </a:cubicBezTo>
                <a:cubicBezTo>
                  <a:pt x="572232" y="5619084"/>
                  <a:pt x="513092" y="5668092"/>
                  <a:pt x="464359" y="5750167"/>
                </a:cubicBezTo>
                <a:cubicBezTo>
                  <a:pt x="450254" y="5785743"/>
                  <a:pt x="426422" y="5826934"/>
                  <a:pt x="404753" y="5851941"/>
                </a:cubicBezTo>
                <a:cubicBezTo>
                  <a:pt x="381927" y="5879563"/>
                  <a:pt x="354904" y="5887106"/>
                  <a:pt x="325278" y="5902826"/>
                </a:cubicBezTo>
                <a:cubicBezTo>
                  <a:pt x="305932" y="5918320"/>
                  <a:pt x="286970" y="5940244"/>
                  <a:pt x="265672" y="5953712"/>
                </a:cubicBezTo>
                <a:cubicBezTo>
                  <a:pt x="182876" y="5940017"/>
                  <a:pt x="80775" y="5961363"/>
                  <a:pt x="7379" y="5902826"/>
                </a:cubicBezTo>
                <a:cubicBezTo>
                  <a:pt x="-14490" y="5887851"/>
                  <a:pt x="20245" y="5789846"/>
                  <a:pt x="27248" y="5750167"/>
                </a:cubicBezTo>
                <a:cubicBezTo>
                  <a:pt x="45441" y="5708624"/>
                  <a:pt x="66488" y="5715353"/>
                  <a:pt x="86854" y="5699281"/>
                </a:cubicBezTo>
                <a:cubicBezTo>
                  <a:pt x="135901" y="5721151"/>
                  <a:pt x="208928" y="5703858"/>
                  <a:pt x="265672" y="5750167"/>
                </a:cubicBezTo>
                <a:cubicBezTo>
                  <a:pt x="290545" y="5770884"/>
                  <a:pt x="312995" y="5840644"/>
                  <a:pt x="325278" y="5902826"/>
                </a:cubicBezTo>
                <a:cubicBezTo>
                  <a:pt x="365077" y="6012259"/>
                  <a:pt x="383490" y="6111562"/>
                  <a:pt x="404753" y="6208146"/>
                </a:cubicBezTo>
                <a:cubicBezTo>
                  <a:pt x="421513" y="6277130"/>
                  <a:pt x="444783" y="6331371"/>
                  <a:pt x="464359" y="6411691"/>
                </a:cubicBezTo>
                <a:cubicBezTo>
                  <a:pt x="478493" y="6458876"/>
                  <a:pt x="487782" y="6519182"/>
                  <a:pt x="504097" y="6564351"/>
                </a:cubicBezTo>
                <a:cubicBezTo>
                  <a:pt x="540039" y="6644897"/>
                  <a:pt x="623310" y="6767897"/>
                  <a:pt x="623310" y="6767897"/>
                </a:cubicBezTo>
              </a:path>
            </a:pathLst>
          </a:custGeom>
          <a:noFill/>
          <a:ln w="41275">
            <a:solidFill>
              <a:srgbClr val="D9D9D9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498876 w 629505"/>
                      <a:gd name="csY0" fmla="*/ 0 h 1930400"/>
                      <a:gd name="csX1" fmla="*/ 440819 w 629505"/>
                      <a:gd name="csY1" fmla="*/ 116114 h 1930400"/>
                      <a:gd name="csX2" fmla="*/ 353734 w 629505"/>
                      <a:gd name="csY2" fmla="*/ 261257 h 1930400"/>
                      <a:gd name="csX3" fmla="*/ 310191 w 629505"/>
                      <a:gd name="csY3" fmla="*/ 377371 h 1930400"/>
                      <a:gd name="csX4" fmla="*/ 266648 w 629505"/>
                      <a:gd name="csY4" fmla="*/ 478971 h 1930400"/>
                      <a:gd name="csX5" fmla="*/ 252134 w 629505"/>
                      <a:gd name="csY5" fmla="*/ 537029 h 1930400"/>
                      <a:gd name="csX6" fmla="*/ 223105 w 629505"/>
                      <a:gd name="csY6" fmla="*/ 638629 h 1930400"/>
                      <a:gd name="csX7" fmla="*/ 237619 w 629505"/>
                      <a:gd name="csY7" fmla="*/ 696686 h 1930400"/>
                      <a:gd name="csX8" fmla="*/ 281162 w 629505"/>
                      <a:gd name="csY8" fmla="*/ 725714 h 1930400"/>
                      <a:gd name="csX9" fmla="*/ 339219 w 629505"/>
                      <a:gd name="csY9" fmla="*/ 754743 h 1930400"/>
                      <a:gd name="csX10" fmla="*/ 440819 w 629505"/>
                      <a:gd name="csY10" fmla="*/ 783771 h 1930400"/>
                      <a:gd name="csX11" fmla="*/ 614991 w 629505"/>
                      <a:gd name="csY11" fmla="*/ 769257 h 1930400"/>
                      <a:gd name="csX12" fmla="*/ 629505 w 629505"/>
                      <a:gd name="csY12" fmla="*/ 725714 h 1930400"/>
                      <a:gd name="csX13" fmla="*/ 585962 w 629505"/>
                      <a:gd name="csY13" fmla="*/ 638629 h 1930400"/>
                      <a:gd name="csX14" fmla="*/ 542419 w 629505"/>
                      <a:gd name="csY14" fmla="*/ 624114 h 1930400"/>
                      <a:gd name="csX15" fmla="*/ 484362 w 629505"/>
                      <a:gd name="csY15" fmla="*/ 638629 h 1930400"/>
                      <a:gd name="csX16" fmla="*/ 426305 w 629505"/>
                      <a:gd name="csY16" fmla="*/ 682171 h 1930400"/>
                      <a:gd name="csX17" fmla="*/ 339219 w 629505"/>
                      <a:gd name="csY17" fmla="*/ 783771 h 1930400"/>
                      <a:gd name="csX18" fmla="*/ 310191 w 629505"/>
                      <a:gd name="csY18" fmla="*/ 885371 h 1930400"/>
                      <a:gd name="csX19" fmla="*/ 281162 w 629505"/>
                      <a:gd name="csY19" fmla="*/ 986971 h 1930400"/>
                      <a:gd name="csX20" fmla="*/ 310191 w 629505"/>
                      <a:gd name="csY20" fmla="*/ 1030514 h 1930400"/>
                      <a:gd name="csX21" fmla="*/ 368248 w 629505"/>
                      <a:gd name="csY21" fmla="*/ 1074057 h 1930400"/>
                      <a:gd name="csX22" fmla="*/ 484362 w 629505"/>
                      <a:gd name="csY22" fmla="*/ 1103086 h 1930400"/>
                      <a:gd name="csX23" fmla="*/ 527905 w 629505"/>
                      <a:gd name="csY23" fmla="*/ 1132114 h 1930400"/>
                      <a:gd name="csX24" fmla="*/ 542419 w 629505"/>
                      <a:gd name="csY24" fmla="*/ 1175657 h 1930400"/>
                      <a:gd name="csX25" fmla="*/ 556934 w 629505"/>
                      <a:gd name="csY25" fmla="*/ 1262743 h 1930400"/>
                      <a:gd name="csX26" fmla="*/ 571448 w 629505"/>
                      <a:gd name="csY26" fmla="*/ 1320800 h 1930400"/>
                      <a:gd name="csX27" fmla="*/ 542419 w 629505"/>
                      <a:gd name="csY27" fmla="*/ 1509486 h 1930400"/>
                      <a:gd name="csX28" fmla="*/ 455334 w 629505"/>
                      <a:gd name="csY28" fmla="*/ 1582057 h 1930400"/>
                      <a:gd name="csX29" fmla="*/ 339219 w 629505"/>
                      <a:gd name="csY29" fmla="*/ 1640114 h 1930400"/>
                      <a:gd name="csX30" fmla="*/ 295676 w 629505"/>
                      <a:gd name="csY30" fmla="*/ 1669143 h 1930400"/>
                      <a:gd name="csX31" fmla="*/ 237619 w 629505"/>
                      <a:gd name="csY31" fmla="*/ 1683657 h 1930400"/>
                      <a:gd name="csX32" fmla="*/ 194076 w 629505"/>
                      <a:gd name="csY32" fmla="*/ 1698171 h 1930400"/>
                      <a:gd name="csX33" fmla="*/ 5391 w 629505"/>
                      <a:gd name="csY33" fmla="*/ 1683657 h 1930400"/>
                      <a:gd name="csX34" fmla="*/ 19905 w 629505"/>
                      <a:gd name="csY34" fmla="*/ 1640114 h 1930400"/>
                      <a:gd name="csX35" fmla="*/ 63448 w 629505"/>
                      <a:gd name="csY35" fmla="*/ 1625600 h 1930400"/>
                      <a:gd name="csX36" fmla="*/ 194076 w 629505"/>
                      <a:gd name="csY36" fmla="*/ 1640114 h 1930400"/>
                      <a:gd name="csX37" fmla="*/ 237619 w 629505"/>
                      <a:gd name="csY37" fmla="*/ 1683657 h 1930400"/>
                      <a:gd name="csX38" fmla="*/ 295676 w 629505"/>
                      <a:gd name="csY38" fmla="*/ 1770743 h 1930400"/>
                      <a:gd name="csX39" fmla="*/ 339219 w 629505"/>
                      <a:gd name="csY39" fmla="*/ 1828800 h 1930400"/>
                      <a:gd name="csX40" fmla="*/ 368248 w 629505"/>
                      <a:gd name="csY40" fmla="*/ 1872343 h 1930400"/>
                      <a:gd name="csX41" fmla="*/ 455334 w 629505"/>
                      <a:gd name="csY41" fmla="*/ 1930400 h 19304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</a:cxnLst>
                    <a:rect l="l" t="t" r="r" b="b"/>
                    <a:pathLst>
                      <a:path w="629505" h="1930400">
                        <a:moveTo>
                          <a:pt x="498876" y="0"/>
                        </a:moveTo>
                        <a:cubicBezTo>
                          <a:pt x="479524" y="38705"/>
                          <a:pt x="461834" y="78286"/>
                          <a:pt x="440819" y="116114"/>
                        </a:cubicBezTo>
                        <a:cubicBezTo>
                          <a:pt x="413418" y="165435"/>
                          <a:pt x="373545" y="208428"/>
                          <a:pt x="353734" y="261257"/>
                        </a:cubicBezTo>
                        <a:cubicBezTo>
                          <a:pt x="339220" y="299962"/>
                          <a:pt x="325543" y="338991"/>
                          <a:pt x="310191" y="377371"/>
                        </a:cubicBezTo>
                        <a:cubicBezTo>
                          <a:pt x="296507" y="411581"/>
                          <a:pt x="279240" y="444343"/>
                          <a:pt x="266648" y="478971"/>
                        </a:cubicBezTo>
                        <a:cubicBezTo>
                          <a:pt x="259831" y="497718"/>
                          <a:pt x="257614" y="517848"/>
                          <a:pt x="252134" y="537029"/>
                        </a:cubicBezTo>
                        <a:cubicBezTo>
                          <a:pt x="210488" y="682787"/>
                          <a:pt x="268479" y="457127"/>
                          <a:pt x="223105" y="638629"/>
                        </a:cubicBezTo>
                        <a:cubicBezTo>
                          <a:pt x="227943" y="657981"/>
                          <a:pt x="226554" y="680088"/>
                          <a:pt x="237619" y="696686"/>
                        </a:cubicBezTo>
                        <a:cubicBezTo>
                          <a:pt x="247295" y="711200"/>
                          <a:pt x="266016" y="717059"/>
                          <a:pt x="281162" y="725714"/>
                        </a:cubicBezTo>
                        <a:cubicBezTo>
                          <a:pt x="299948" y="736449"/>
                          <a:pt x="319332" y="746220"/>
                          <a:pt x="339219" y="754743"/>
                        </a:cubicBezTo>
                        <a:cubicBezTo>
                          <a:pt x="368368" y="767236"/>
                          <a:pt x="411361" y="776407"/>
                          <a:pt x="440819" y="783771"/>
                        </a:cubicBezTo>
                        <a:cubicBezTo>
                          <a:pt x="498876" y="778933"/>
                          <a:pt x="559309" y="786390"/>
                          <a:pt x="614991" y="769257"/>
                        </a:cubicBezTo>
                        <a:cubicBezTo>
                          <a:pt x="629614" y="764758"/>
                          <a:pt x="629505" y="741013"/>
                          <a:pt x="629505" y="725714"/>
                        </a:cubicBezTo>
                        <a:cubicBezTo>
                          <a:pt x="629505" y="704677"/>
                          <a:pt x="600640" y="650371"/>
                          <a:pt x="585962" y="638629"/>
                        </a:cubicBezTo>
                        <a:cubicBezTo>
                          <a:pt x="574015" y="629072"/>
                          <a:pt x="556933" y="628952"/>
                          <a:pt x="542419" y="624114"/>
                        </a:cubicBezTo>
                        <a:cubicBezTo>
                          <a:pt x="523067" y="628952"/>
                          <a:pt x="502204" y="629708"/>
                          <a:pt x="484362" y="638629"/>
                        </a:cubicBezTo>
                        <a:cubicBezTo>
                          <a:pt x="462726" y="649447"/>
                          <a:pt x="444510" y="666242"/>
                          <a:pt x="426305" y="682171"/>
                        </a:cubicBezTo>
                        <a:cubicBezTo>
                          <a:pt x="369995" y="731443"/>
                          <a:pt x="374455" y="730919"/>
                          <a:pt x="339219" y="783771"/>
                        </a:cubicBezTo>
                        <a:cubicBezTo>
                          <a:pt x="304413" y="888193"/>
                          <a:pt x="346649" y="757770"/>
                          <a:pt x="310191" y="885371"/>
                        </a:cubicBezTo>
                        <a:cubicBezTo>
                          <a:pt x="268546" y="1031127"/>
                          <a:pt x="326535" y="805477"/>
                          <a:pt x="281162" y="986971"/>
                        </a:cubicBezTo>
                        <a:cubicBezTo>
                          <a:pt x="290838" y="1001485"/>
                          <a:pt x="297856" y="1018179"/>
                          <a:pt x="310191" y="1030514"/>
                        </a:cubicBezTo>
                        <a:cubicBezTo>
                          <a:pt x="327296" y="1047619"/>
                          <a:pt x="347245" y="1062055"/>
                          <a:pt x="368248" y="1074057"/>
                        </a:cubicBezTo>
                        <a:cubicBezTo>
                          <a:pt x="392278" y="1087788"/>
                          <a:pt x="465990" y="1099411"/>
                          <a:pt x="484362" y="1103086"/>
                        </a:cubicBezTo>
                        <a:cubicBezTo>
                          <a:pt x="498876" y="1112762"/>
                          <a:pt x="517008" y="1118493"/>
                          <a:pt x="527905" y="1132114"/>
                        </a:cubicBezTo>
                        <a:cubicBezTo>
                          <a:pt x="537462" y="1144061"/>
                          <a:pt x="539100" y="1160722"/>
                          <a:pt x="542419" y="1175657"/>
                        </a:cubicBezTo>
                        <a:cubicBezTo>
                          <a:pt x="548803" y="1204385"/>
                          <a:pt x="551162" y="1233885"/>
                          <a:pt x="556934" y="1262743"/>
                        </a:cubicBezTo>
                        <a:cubicBezTo>
                          <a:pt x="560846" y="1282304"/>
                          <a:pt x="566610" y="1301448"/>
                          <a:pt x="571448" y="1320800"/>
                        </a:cubicBezTo>
                        <a:cubicBezTo>
                          <a:pt x="561772" y="1383695"/>
                          <a:pt x="561400" y="1448747"/>
                          <a:pt x="542419" y="1509486"/>
                        </a:cubicBezTo>
                        <a:cubicBezTo>
                          <a:pt x="536108" y="1529680"/>
                          <a:pt x="473832" y="1571967"/>
                          <a:pt x="455334" y="1582057"/>
                        </a:cubicBezTo>
                        <a:cubicBezTo>
                          <a:pt x="417344" y="1602778"/>
                          <a:pt x="375225" y="1616110"/>
                          <a:pt x="339219" y="1640114"/>
                        </a:cubicBezTo>
                        <a:cubicBezTo>
                          <a:pt x="324705" y="1649790"/>
                          <a:pt x="311710" y="1662271"/>
                          <a:pt x="295676" y="1669143"/>
                        </a:cubicBezTo>
                        <a:cubicBezTo>
                          <a:pt x="277341" y="1677001"/>
                          <a:pt x="256799" y="1678177"/>
                          <a:pt x="237619" y="1683657"/>
                        </a:cubicBezTo>
                        <a:cubicBezTo>
                          <a:pt x="222908" y="1687860"/>
                          <a:pt x="208590" y="1693333"/>
                          <a:pt x="194076" y="1698171"/>
                        </a:cubicBezTo>
                        <a:cubicBezTo>
                          <a:pt x="131181" y="1693333"/>
                          <a:pt x="65235" y="1703605"/>
                          <a:pt x="5391" y="1683657"/>
                        </a:cubicBezTo>
                        <a:cubicBezTo>
                          <a:pt x="-9123" y="1678819"/>
                          <a:pt x="9087" y="1650932"/>
                          <a:pt x="19905" y="1640114"/>
                        </a:cubicBezTo>
                        <a:cubicBezTo>
                          <a:pt x="30723" y="1629296"/>
                          <a:pt x="48934" y="1630438"/>
                          <a:pt x="63448" y="1625600"/>
                        </a:cubicBezTo>
                        <a:cubicBezTo>
                          <a:pt x="106991" y="1630438"/>
                          <a:pt x="152514" y="1626260"/>
                          <a:pt x="194076" y="1640114"/>
                        </a:cubicBezTo>
                        <a:cubicBezTo>
                          <a:pt x="213549" y="1646605"/>
                          <a:pt x="225017" y="1667454"/>
                          <a:pt x="237619" y="1683657"/>
                        </a:cubicBezTo>
                        <a:cubicBezTo>
                          <a:pt x="259038" y="1711196"/>
                          <a:pt x="274743" y="1742833"/>
                          <a:pt x="295676" y="1770743"/>
                        </a:cubicBezTo>
                        <a:cubicBezTo>
                          <a:pt x="310190" y="1790095"/>
                          <a:pt x="325159" y="1809115"/>
                          <a:pt x="339219" y="1828800"/>
                        </a:cubicBezTo>
                        <a:cubicBezTo>
                          <a:pt x="349358" y="1842995"/>
                          <a:pt x="355120" y="1860856"/>
                          <a:pt x="368248" y="1872343"/>
                        </a:cubicBezTo>
                        <a:cubicBezTo>
                          <a:pt x="394504" y="1895317"/>
                          <a:pt x="455334" y="1930400"/>
                          <a:pt x="455334" y="1930400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B7849B3-3204-F2E9-FBD7-7AB53308133B}"/>
              </a:ext>
            </a:extLst>
          </p:cNvPr>
          <p:cNvSpPr/>
          <p:nvPr/>
        </p:nvSpPr>
        <p:spPr>
          <a:xfrm rot="16200000" flipV="1">
            <a:off x="5842050" y="-1597910"/>
            <a:ext cx="406400" cy="6613834"/>
          </a:xfrm>
          <a:custGeom>
            <a:avLst/>
            <a:gdLst>
              <a:gd name="csX0" fmla="*/ 0 w 406400"/>
              <a:gd name="csY0" fmla="*/ 0 h 2322305"/>
              <a:gd name="csX1" fmla="*/ 43543 w 406400"/>
              <a:gd name="csY1" fmla="*/ 261257 h 2322305"/>
              <a:gd name="csX2" fmla="*/ 87086 w 406400"/>
              <a:gd name="csY2" fmla="*/ 449943 h 2322305"/>
              <a:gd name="csX3" fmla="*/ 116114 w 406400"/>
              <a:gd name="csY3" fmla="*/ 537028 h 2322305"/>
              <a:gd name="csX4" fmla="*/ 174172 w 406400"/>
              <a:gd name="csY4" fmla="*/ 624114 h 2322305"/>
              <a:gd name="csX5" fmla="*/ 188686 w 406400"/>
              <a:gd name="csY5" fmla="*/ 667657 h 2322305"/>
              <a:gd name="csX6" fmla="*/ 261257 w 406400"/>
              <a:gd name="csY6" fmla="*/ 769257 h 2322305"/>
              <a:gd name="csX7" fmla="*/ 304800 w 406400"/>
              <a:gd name="csY7" fmla="*/ 899886 h 2322305"/>
              <a:gd name="csX8" fmla="*/ 348343 w 406400"/>
              <a:gd name="csY8" fmla="*/ 1045028 h 2322305"/>
              <a:gd name="csX9" fmla="*/ 333829 w 406400"/>
              <a:gd name="csY9" fmla="*/ 1378857 h 2322305"/>
              <a:gd name="csX10" fmla="*/ 246743 w 406400"/>
              <a:gd name="csY10" fmla="*/ 1436914 h 2322305"/>
              <a:gd name="csX11" fmla="*/ 159657 w 406400"/>
              <a:gd name="csY11" fmla="*/ 1480457 h 2322305"/>
              <a:gd name="csX12" fmla="*/ 72572 w 406400"/>
              <a:gd name="csY12" fmla="*/ 1465943 h 2322305"/>
              <a:gd name="csX13" fmla="*/ 58057 w 406400"/>
              <a:gd name="csY13" fmla="*/ 1349828 h 2322305"/>
              <a:gd name="csX14" fmla="*/ 101600 w 406400"/>
              <a:gd name="csY14" fmla="*/ 1320800 h 2322305"/>
              <a:gd name="csX15" fmla="*/ 290286 w 406400"/>
              <a:gd name="csY15" fmla="*/ 1378857 h 2322305"/>
              <a:gd name="csX16" fmla="*/ 304800 w 406400"/>
              <a:gd name="csY16" fmla="*/ 1436914 h 2322305"/>
              <a:gd name="csX17" fmla="*/ 290286 w 406400"/>
              <a:gd name="csY17" fmla="*/ 2046514 h 2322305"/>
              <a:gd name="csX18" fmla="*/ 275772 w 406400"/>
              <a:gd name="csY18" fmla="*/ 2090057 h 2322305"/>
              <a:gd name="csX19" fmla="*/ 304800 w 406400"/>
              <a:gd name="csY19" fmla="*/ 2264228 h 2322305"/>
              <a:gd name="csX20" fmla="*/ 333829 w 406400"/>
              <a:gd name="csY20" fmla="*/ 2307771 h 2322305"/>
              <a:gd name="csX21" fmla="*/ 406400 w 406400"/>
              <a:gd name="csY21" fmla="*/ 2322286 h 232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06400" h="2322305">
                <a:moveTo>
                  <a:pt x="0" y="0"/>
                </a:moveTo>
                <a:cubicBezTo>
                  <a:pt x="20634" y="165076"/>
                  <a:pt x="6864" y="77861"/>
                  <a:pt x="43543" y="261257"/>
                </a:cubicBezTo>
                <a:cubicBezTo>
                  <a:pt x="55058" y="318831"/>
                  <a:pt x="69578" y="397417"/>
                  <a:pt x="87086" y="449943"/>
                </a:cubicBezTo>
                <a:cubicBezTo>
                  <a:pt x="96762" y="478971"/>
                  <a:pt x="99141" y="511569"/>
                  <a:pt x="116114" y="537028"/>
                </a:cubicBezTo>
                <a:lnTo>
                  <a:pt x="174172" y="624114"/>
                </a:lnTo>
                <a:cubicBezTo>
                  <a:pt x="179010" y="638628"/>
                  <a:pt x="181844" y="653973"/>
                  <a:pt x="188686" y="667657"/>
                </a:cubicBezTo>
                <a:cubicBezTo>
                  <a:pt x="199299" y="688884"/>
                  <a:pt x="251392" y="756104"/>
                  <a:pt x="261257" y="769257"/>
                </a:cubicBezTo>
                <a:cubicBezTo>
                  <a:pt x="287670" y="874905"/>
                  <a:pt x="261077" y="779648"/>
                  <a:pt x="304800" y="899886"/>
                </a:cubicBezTo>
                <a:cubicBezTo>
                  <a:pt x="333072" y="977635"/>
                  <a:pt x="331014" y="975710"/>
                  <a:pt x="348343" y="1045028"/>
                </a:cubicBezTo>
                <a:cubicBezTo>
                  <a:pt x="343505" y="1156304"/>
                  <a:pt x="361782" y="1271040"/>
                  <a:pt x="333829" y="1378857"/>
                </a:cubicBezTo>
                <a:cubicBezTo>
                  <a:pt x="325073" y="1412629"/>
                  <a:pt x="275772" y="1417562"/>
                  <a:pt x="246743" y="1436914"/>
                </a:cubicBezTo>
                <a:cubicBezTo>
                  <a:pt x="190469" y="1474430"/>
                  <a:pt x="219750" y="1460426"/>
                  <a:pt x="159657" y="1480457"/>
                </a:cubicBezTo>
                <a:cubicBezTo>
                  <a:pt x="130629" y="1475619"/>
                  <a:pt x="98894" y="1479104"/>
                  <a:pt x="72572" y="1465943"/>
                </a:cubicBezTo>
                <a:cubicBezTo>
                  <a:pt x="29194" y="1444254"/>
                  <a:pt x="41061" y="1379570"/>
                  <a:pt x="58057" y="1349828"/>
                </a:cubicBezTo>
                <a:cubicBezTo>
                  <a:pt x="66712" y="1334682"/>
                  <a:pt x="87086" y="1330476"/>
                  <a:pt x="101600" y="1320800"/>
                </a:cubicBezTo>
                <a:cubicBezTo>
                  <a:pt x="211835" y="1330821"/>
                  <a:pt x="253418" y="1292833"/>
                  <a:pt x="290286" y="1378857"/>
                </a:cubicBezTo>
                <a:cubicBezTo>
                  <a:pt x="298144" y="1397192"/>
                  <a:pt x="299962" y="1417562"/>
                  <a:pt x="304800" y="1436914"/>
                </a:cubicBezTo>
                <a:cubicBezTo>
                  <a:pt x="299962" y="1640114"/>
                  <a:pt x="299311" y="1843457"/>
                  <a:pt x="290286" y="2046514"/>
                </a:cubicBezTo>
                <a:cubicBezTo>
                  <a:pt x="289607" y="2061798"/>
                  <a:pt x="275772" y="2074758"/>
                  <a:pt x="275772" y="2090057"/>
                </a:cubicBezTo>
                <a:cubicBezTo>
                  <a:pt x="275772" y="2122247"/>
                  <a:pt x="282090" y="2218809"/>
                  <a:pt x="304800" y="2264228"/>
                </a:cubicBezTo>
                <a:cubicBezTo>
                  <a:pt x="312601" y="2279830"/>
                  <a:pt x="319315" y="2298095"/>
                  <a:pt x="333829" y="2307771"/>
                </a:cubicBezTo>
                <a:cubicBezTo>
                  <a:pt x="357361" y="2323459"/>
                  <a:pt x="381450" y="2322286"/>
                  <a:pt x="406400" y="2322286"/>
                </a:cubicBezTo>
              </a:path>
            </a:pathLst>
          </a:custGeom>
          <a:noFill/>
          <a:ln w="44450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982D01B-C903-D238-8D2B-641543E0086E}"/>
              </a:ext>
            </a:extLst>
          </p:cNvPr>
          <p:cNvSpPr/>
          <p:nvPr/>
        </p:nvSpPr>
        <p:spPr>
          <a:xfrm rot="15754075" flipV="1">
            <a:off x="5660573" y="-69496"/>
            <a:ext cx="870857" cy="6820459"/>
          </a:xfrm>
          <a:custGeom>
            <a:avLst/>
            <a:gdLst>
              <a:gd name="csX0" fmla="*/ 0 w 870857"/>
              <a:gd name="csY0" fmla="*/ 0 h 2394857"/>
              <a:gd name="csX1" fmla="*/ 43543 w 870857"/>
              <a:gd name="csY1" fmla="*/ 101600 h 2394857"/>
              <a:gd name="csX2" fmla="*/ 58057 w 870857"/>
              <a:gd name="csY2" fmla="*/ 145142 h 2394857"/>
              <a:gd name="csX3" fmla="*/ 130628 w 870857"/>
              <a:gd name="csY3" fmla="*/ 232228 h 2394857"/>
              <a:gd name="csX4" fmla="*/ 159657 w 870857"/>
              <a:gd name="csY4" fmla="*/ 275771 h 2394857"/>
              <a:gd name="csX5" fmla="*/ 203200 w 870857"/>
              <a:gd name="csY5" fmla="*/ 319314 h 2394857"/>
              <a:gd name="csX6" fmla="*/ 232228 w 870857"/>
              <a:gd name="csY6" fmla="*/ 362857 h 2394857"/>
              <a:gd name="csX7" fmla="*/ 275771 w 870857"/>
              <a:gd name="csY7" fmla="*/ 406400 h 2394857"/>
              <a:gd name="csX8" fmla="*/ 333828 w 870857"/>
              <a:gd name="csY8" fmla="*/ 493485 h 2394857"/>
              <a:gd name="csX9" fmla="*/ 362857 w 870857"/>
              <a:gd name="csY9" fmla="*/ 537028 h 2394857"/>
              <a:gd name="csX10" fmla="*/ 478971 w 870857"/>
              <a:gd name="csY10" fmla="*/ 638628 h 2394857"/>
              <a:gd name="csX11" fmla="*/ 522514 w 870857"/>
              <a:gd name="csY11" fmla="*/ 653142 h 2394857"/>
              <a:gd name="csX12" fmla="*/ 595086 w 870857"/>
              <a:gd name="csY12" fmla="*/ 667657 h 2394857"/>
              <a:gd name="csX13" fmla="*/ 827314 w 870857"/>
              <a:gd name="csY13" fmla="*/ 696685 h 2394857"/>
              <a:gd name="csX14" fmla="*/ 856343 w 870857"/>
              <a:gd name="csY14" fmla="*/ 783771 h 2394857"/>
              <a:gd name="csX15" fmla="*/ 870857 w 870857"/>
              <a:gd name="csY15" fmla="*/ 827314 h 2394857"/>
              <a:gd name="csX16" fmla="*/ 856343 w 870857"/>
              <a:gd name="csY16" fmla="*/ 928914 h 2394857"/>
              <a:gd name="csX17" fmla="*/ 783771 w 870857"/>
              <a:gd name="csY17" fmla="*/ 1001485 h 2394857"/>
              <a:gd name="csX18" fmla="*/ 696686 w 870857"/>
              <a:gd name="csY18" fmla="*/ 1030514 h 2394857"/>
              <a:gd name="csX19" fmla="*/ 653143 w 870857"/>
              <a:gd name="csY19" fmla="*/ 1045028 h 2394857"/>
              <a:gd name="csX20" fmla="*/ 478971 w 870857"/>
              <a:gd name="csY20" fmla="*/ 1030514 h 2394857"/>
              <a:gd name="csX21" fmla="*/ 391886 w 870857"/>
              <a:gd name="csY21" fmla="*/ 1001485 h 2394857"/>
              <a:gd name="csX22" fmla="*/ 348343 w 870857"/>
              <a:gd name="csY22" fmla="*/ 986971 h 2394857"/>
              <a:gd name="csX23" fmla="*/ 319314 w 870857"/>
              <a:gd name="csY23" fmla="*/ 943428 h 2394857"/>
              <a:gd name="csX24" fmla="*/ 333828 w 870857"/>
              <a:gd name="csY24" fmla="*/ 870857 h 2394857"/>
              <a:gd name="csX25" fmla="*/ 420914 w 870857"/>
              <a:gd name="csY25" fmla="*/ 827314 h 2394857"/>
              <a:gd name="csX26" fmla="*/ 551543 w 870857"/>
              <a:gd name="csY26" fmla="*/ 870857 h 2394857"/>
              <a:gd name="csX27" fmla="*/ 580571 w 870857"/>
              <a:gd name="csY27" fmla="*/ 914400 h 2394857"/>
              <a:gd name="csX28" fmla="*/ 580571 w 870857"/>
              <a:gd name="csY28" fmla="*/ 1320800 h 2394857"/>
              <a:gd name="csX29" fmla="*/ 595086 w 870857"/>
              <a:gd name="csY29" fmla="*/ 1436914 h 2394857"/>
              <a:gd name="csX30" fmla="*/ 609600 w 870857"/>
              <a:gd name="csY30" fmla="*/ 1480457 h 2394857"/>
              <a:gd name="csX31" fmla="*/ 696686 w 870857"/>
              <a:gd name="csY31" fmla="*/ 1524000 h 2394857"/>
              <a:gd name="csX32" fmla="*/ 812800 w 870857"/>
              <a:gd name="csY32" fmla="*/ 1480457 h 2394857"/>
              <a:gd name="csX33" fmla="*/ 827314 w 870857"/>
              <a:gd name="csY33" fmla="*/ 1436914 h 2394857"/>
              <a:gd name="csX34" fmla="*/ 812800 w 870857"/>
              <a:gd name="csY34" fmla="*/ 1393371 h 2394857"/>
              <a:gd name="csX35" fmla="*/ 725714 w 870857"/>
              <a:gd name="csY35" fmla="*/ 1364342 h 2394857"/>
              <a:gd name="csX36" fmla="*/ 580571 w 870857"/>
              <a:gd name="csY36" fmla="*/ 1422400 h 2394857"/>
              <a:gd name="csX37" fmla="*/ 566057 w 870857"/>
              <a:gd name="csY37" fmla="*/ 1465942 h 2394857"/>
              <a:gd name="csX38" fmla="*/ 551543 w 870857"/>
              <a:gd name="csY38" fmla="*/ 1683657 h 2394857"/>
              <a:gd name="csX39" fmla="*/ 537028 w 870857"/>
              <a:gd name="csY39" fmla="*/ 1872342 h 2394857"/>
              <a:gd name="csX40" fmla="*/ 522514 w 870857"/>
              <a:gd name="csY40" fmla="*/ 2322285 h 2394857"/>
              <a:gd name="csX41" fmla="*/ 508000 w 870857"/>
              <a:gd name="csY41" fmla="*/ 2365828 h 2394857"/>
              <a:gd name="csX42" fmla="*/ 464457 w 870857"/>
              <a:gd name="csY42" fmla="*/ 2394857 h 2394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70857" h="2394857">
                <a:moveTo>
                  <a:pt x="0" y="0"/>
                </a:moveTo>
                <a:cubicBezTo>
                  <a:pt x="14514" y="33867"/>
                  <a:pt x="29859" y="67389"/>
                  <a:pt x="43543" y="101600"/>
                </a:cubicBezTo>
                <a:cubicBezTo>
                  <a:pt x="49225" y="115805"/>
                  <a:pt x="51215" y="131458"/>
                  <a:pt x="58057" y="145142"/>
                </a:cubicBezTo>
                <a:cubicBezTo>
                  <a:pt x="85083" y="199194"/>
                  <a:pt x="90505" y="184080"/>
                  <a:pt x="130628" y="232228"/>
                </a:cubicBezTo>
                <a:cubicBezTo>
                  <a:pt x="141795" y="245629"/>
                  <a:pt x="148490" y="262370"/>
                  <a:pt x="159657" y="275771"/>
                </a:cubicBezTo>
                <a:cubicBezTo>
                  <a:pt x="172798" y="291540"/>
                  <a:pt x="190059" y="303545"/>
                  <a:pt x="203200" y="319314"/>
                </a:cubicBezTo>
                <a:cubicBezTo>
                  <a:pt x="214367" y="332715"/>
                  <a:pt x="221061" y="349456"/>
                  <a:pt x="232228" y="362857"/>
                </a:cubicBezTo>
                <a:cubicBezTo>
                  <a:pt x="245369" y="378626"/>
                  <a:pt x="263169" y="390197"/>
                  <a:pt x="275771" y="406400"/>
                </a:cubicBezTo>
                <a:cubicBezTo>
                  <a:pt x="297190" y="433939"/>
                  <a:pt x="314476" y="464457"/>
                  <a:pt x="333828" y="493485"/>
                </a:cubicBezTo>
                <a:lnTo>
                  <a:pt x="362857" y="537028"/>
                </a:lnTo>
                <a:cubicBezTo>
                  <a:pt x="396723" y="587827"/>
                  <a:pt x="406401" y="614439"/>
                  <a:pt x="478971" y="638628"/>
                </a:cubicBezTo>
                <a:cubicBezTo>
                  <a:pt x="493485" y="643466"/>
                  <a:pt x="507671" y="649431"/>
                  <a:pt x="522514" y="653142"/>
                </a:cubicBezTo>
                <a:cubicBezTo>
                  <a:pt x="546447" y="659125"/>
                  <a:pt x="570814" y="663244"/>
                  <a:pt x="595086" y="667657"/>
                </a:cubicBezTo>
                <a:cubicBezTo>
                  <a:pt x="705117" y="687663"/>
                  <a:pt x="694218" y="683376"/>
                  <a:pt x="827314" y="696685"/>
                </a:cubicBezTo>
                <a:lnTo>
                  <a:pt x="856343" y="783771"/>
                </a:lnTo>
                <a:lnTo>
                  <a:pt x="870857" y="827314"/>
                </a:lnTo>
                <a:cubicBezTo>
                  <a:pt x="866019" y="861181"/>
                  <a:pt x="866173" y="896146"/>
                  <a:pt x="856343" y="928914"/>
                </a:cubicBezTo>
                <a:cubicBezTo>
                  <a:pt x="846667" y="961169"/>
                  <a:pt x="812800" y="988583"/>
                  <a:pt x="783771" y="1001485"/>
                </a:cubicBezTo>
                <a:cubicBezTo>
                  <a:pt x="755810" y="1013912"/>
                  <a:pt x="725714" y="1020838"/>
                  <a:pt x="696686" y="1030514"/>
                </a:cubicBezTo>
                <a:lnTo>
                  <a:pt x="653143" y="1045028"/>
                </a:lnTo>
                <a:cubicBezTo>
                  <a:pt x="595086" y="1040190"/>
                  <a:pt x="536437" y="1040092"/>
                  <a:pt x="478971" y="1030514"/>
                </a:cubicBezTo>
                <a:cubicBezTo>
                  <a:pt x="448789" y="1025484"/>
                  <a:pt x="420914" y="1011161"/>
                  <a:pt x="391886" y="1001485"/>
                </a:cubicBezTo>
                <a:lnTo>
                  <a:pt x="348343" y="986971"/>
                </a:lnTo>
                <a:cubicBezTo>
                  <a:pt x="338667" y="972457"/>
                  <a:pt x="321478" y="960737"/>
                  <a:pt x="319314" y="943428"/>
                </a:cubicBezTo>
                <a:cubicBezTo>
                  <a:pt x="316254" y="918949"/>
                  <a:pt x="321589" y="892276"/>
                  <a:pt x="333828" y="870857"/>
                </a:cubicBezTo>
                <a:cubicBezTo>
                  <a:pt x="347069" y="847685"/>
                  <a:pt x="398563" y="834764"/>
                  <a:pt x="420914" y="827314"/>
                </a:cubicBezTo>
                <a:cubicBezTo>
                  <a:pt x="479299" y="837045"/>
                  <a:pt x="510725" y="830039"/>
                  <a:pt x="551543" y="870857"/>
                </a:cubicBezTo>
                <a:cubicBezTo>
                  <a:pt x="563878" y="883192"/>
                  <a:pt x="570895" y="899886"/>
                  <a:pt x="580571" y="914400"/>
                </a:cubicBezTo>
                <a:cubicBezTo>
                  <a:pt x="625908" y="1095737"/>
                  <a:pt x="580571" y="891148"/>
                  <a:pt x="580571" y="1320800"/>
                </a:cubicBezTo>
                <a:cubicBezTo>
                  <a:pt x="580571" y="1359806"/>
                  <a:pt x="588108" y="1398537"/>
                  <a:pt x="595086" y="1436914"/>
                </a:cubicBezTo>
                <a:cubicBezTo>
                  <a:pt x="597823" y="1451967"/>
                  <a:pt x="600043" y="1468510"/>
                  <a:pt x="609600" y="1480457"/>
                </a:cubicBezTo>
                <a:cubicBezTo>
                  <a:pt x="630061" y="1506034"/>
                  <a:pt x="668003" y="1514439"/>
                  <a:pt x="696686" y="1524000"/>
                </a:cubicBezTo>
                <a:cubicBezTo>
                  <a:pt x="736023" y="1516132"/>
                  <a:pt x="784326" y="1516049"/>
                  <a:pt x="812800" y="1480457"/>
                </a:cubicBezTo>
                <a:cubicBezTo>
                  <a:pt x="822357" y="1468510"/>
                  <a:pt x="822476" y="1451428"/>
                  <a:pt x="827314" y="1436914"/>
                </a:cubicBezTo>
                <a:cubicBezTo>
                  <a:pt x="822476" y="1422400"/>
                  <a:pt x="825250" y="1402264"/>
                  <a:pt x="812800" y="1393371"/>
                </a:cubicBezTo>
                <a:cubicBezTo>
                  <a:pt x="787901" y="1375586"/>
                  <a:pt x="725714" y="1364342"/>
                  <a:pt x="725714" y="1364342"/>
                </a:cubicBezTo>
                <a:cubicBezTo>
                  <a:pt x="622502" y="1377244"/>
                  <a:pt x="617726" y="1348091"/>
                  <a:pt x="580571" y="1422400"/>
                </a:cubicBezTo>
                <a:cubicBezTo>
                  <a:pt x="573729" y="1436084"/>
                  <a:pt x="570895" y="1451428"/>
                  <a:pt x="566057" y="1465942"/>
                </a:cubicBezTo>
                <a:cubicBezTo>
                  <a:pt x="561219" y="1538514"/>
                  <a:pt x="556725" y="1611109"/>
                  <a:pt x="551543" y="1683657"/>
                </a:cubicBezTo>
                <a:cubicBezTo>
                  <a:pt x="547049" y="1746578"/>
                  <a:pt x="539892" y="1809326"/>
                  <a:pt x="537028" y="1872342"/>
                </a:cubicBezTo>
                <a:cubicBezTo>
                  <a:pt x="530214" y="2022246"/>
                  <a:pt x="531326" y="2172485"/>
                  <a:pt x="522514" y="2322285"/>
                </a:cubicBezTo>
                <a:cubicBezTo>
                  <a:pt x="521616" y="2337558"/>
                  <a:pt x="517557" y="2353881"/>
                  <a:pt x="508000" y="2365828"/>
                </a:cubicBezTo>
                <a:cubicBezTo>
                  <a:pt x="497103" y="2379450"/>
                  <a:pt x="464457" y="2394857"/>
                  <a:pt x="464457" y="2394857"/>
                </a:cubicBezTo>
              </a:path>
            </a:pathLst>
          </a:custGeom>
          <a:noFill/>
          <a:ln w="47625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355061-389A-BD36-AB40-59903A9740DE}"/>
              </a:ext>
            </a:extLst>
          </p:cNvPr>
          <p:cNvSpPr txBox="1"/>
          <p:nvPr/>
        </p:nvSpPr>
        <p:spPr>
          <a:xfrm>
            <a:off x="1594813" y="533202"/>
            <a:ext cx="10638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9D9D9"/>
                </a:solidFill>
                <a:latin typeface="Aptos" panose="020B0004020202020204" pitchFamily="34" charset="0"/>
              </a:rPr>
              <a:t>where is the movement in this passage?</a:t>
            </a:r>
            <a:endParaRPr lang="en-US" sz="2800" dirty="0">
              <a:solidFill>
                <a:srgbClr val="D9D9D9"/>
              </a:solidFill>
              <a:latin typeface="Aptos" panose="020B0004020202020204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8CECF753-DAB4-1339-5152-00A68AE931AB}"/>
              </a:ext>
            </a:extLst>
          </p:cNvPr>
          <p:cNvSpPr/>
          <p:nvPr/>
        </p:nvSpPr>
        <p:spPr>
          <a:xfrm>
            <a:off x="1018673" y="1456368"/>
            <a:ext cx="10154653" cy="1972632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BC264-4080-9E84-A62A-2C5EB3C1A1CE}"/>
              </a:ext>
            </a:extLst>
          </p:cNvPr>
          <p:cNvSpPr txBox="1"/>
          <p:nvPr/>
        </p:nvSpPr>
        <p:spPr>
          <a:xfrm>
            <a:off x="628797" y="4013366"/>
            <a:ext cx="113898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baseline="30000" dirty="0">
                <a:solidFill>
                  <a:srgbClr val="D9D9D9"/>
                </a:solidFill>
              </a:rPr>
              <a:t>6 </a:t>
            </a:r>
            <a:r>
              <a:rPr lang="en-GB" sz="2800" b="1" dirty="0">
                <a:solidFill>
                  <a:srgbClr val="D9D9D9"/>
                </a:solidFill>
              </a:rPr>
              <a:t>For it stands in scripture: “See, I am laying in Zion a stone, a cornerstone chosen and precious, and whoever believes in him will not be put to shame.” </a:t>
            </a:r>
            <a:r>
              <a:rPr lang="en-GB" sz="2800" b="1" baseline="30000" dirty="0">
                <a:solidFill>
                  <a:srgbClr val="D9D9D9"/>
                </a:solidFill>
              </a:rPr>
              <a:t>7 </a:t>
            </a:r>
            <a:r>
              <a:rPr lang="en-GB" sz="2800" b="1" dirty="0">
                <a:solidFill>
                  <a:srgbClr val="D9D9D9"/>
                </a:solidFill>
              </a:rPr>
              <a:t>This honour, then, is for you who believe, but for those who do not believe, “The stone that the builders rejected has become the very head of the corner,” </a:t>
            </a:r>
            <a:r>
              <a:rPr lang="en-GB" sz="2800" b="1" baseline="30000" dirty="0">
                <a:solidFill>
                  <a:srgbClr val="D9D9D9"/>
                </a:solidFill>
              </a:rPr>
              <a:t>8 </a:t>
            </a:r>
            <a:r>
              <a:rPr lang="en-GB" sz="2800" b="1" dirty="0">
                <a:solidFill>
                  <a:srgbClr val="D9D9D9"/>
                </a:solidFill>
              </a:rPr>
              <a:t>and “A stone that makes them stumble and a rock that makes them fall.”</a:t>
            </a:r>
          </a:p>
        </p:txBody>
      </p:sp>
    </p:spTree>
    <p:extLst>
      <p:ext uri="{BB962C8B-B14F-4D97-AF65-F5344CB8AC3E}">
        <p14:creationId xmlns:p14="http://schemas.microsoft.com/office/powerpoint/2010/main" val="191903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356BAB-253D-C236-24CB-AF5C98F60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E1F1EEA3-F8E1-EBCA-3609-D1F212DD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4953D82C-C6AB-7B4F-32F3-05A87AD08645}"/>
              </a:ext>
            </a:extLst>
          </p:cNvPr>
          <p:cNvSpPr/>
          <p:nvPr/>
        </p:nvSpPr>
        <p:spPr>
          <a:xfrm rot="16200000" flipV="1">
            <a:off x="5537353" y="-941264"/>
            <a:ext cx="861734" cy="6767897"/>
          </a:xfrm>
          <a:custGeom>
            <a:avLst/>
            <a:gdLst>
              <a:gd name="csX0" fmla="*/ 682915 w 861734"/>
              <a:gd name="csY0" fmla="*/ 0 h 6767897"/>
              <a:gd name="csX1" fmla="*/ 603440 w 861734"/>
              <a:gd name="csY1" fmla="*/ 407090 h 6767897"/>
              <a:gd name="csX2" fmla="*/ 484229 w 861734"/>
              <a:gd name="csY2" fmla="*/ 915955 h 6767897"/>
              <a:gd name="csX3" fmla="*/ 424622 w 861734"/>
              <a:gd name="csY3" fmla="*/ 1323046 h 6767897"/>
              <a:gd name="csX4" fmla="*/ 365016 w 861734"/>
              <a:gd name="csY4" fmla="*/ 1679251 h 6767897"/>
              <a:gd name="csX5" fmla="*/ 345148 w 861734"/>
              <a:gd name="csY5" fmla="*/ 1882799 h 6767897"/>
              <a:gd name="csX6" fmla="*/ 305410 w 861734"/>
              <a:gd name="csY6" fmla="*/ 2239005 h 6767897"/>
              <a:gd name="csX7" fmla="*/ 325278 w 861734"/>
              <a:gd name="csY7" fmla="*/ 2442550 h 6767897"/>
              <a:gd name="csX8" fmla="*/ 384884 w 861734"/>
              <a:gd name="csY8" fmla="*/ 2544321 h 6767897"/>
              <a:gd name="csX9" fmla="*/ 464359 w 861734"/>
              <a:gd name="csY9" fmla="*/ 2646095 h 6767897"/>
              <a:gd name="csX10" fmla="*/ 603440 w 861734"/>
              <a:gd name="csY10" fmla="*/ 2747866 h 6767897"/>
              <a:gd name="csX11" fmla="*/ 841865 w 861734"/>
              <a:gd name="csY11" fmla="*/ 2696981 h 6767897"/>
              <a:gd name="csX12" fmla="*/ 861733 w 861734"/>
              <a:gd name="csY12" fmla="*/ 2544321 h 6767897"/>
              <a:gd name="csX13" fmla="*/ 802127 w 861734"/>
              <a:gd name="csY13" fmla="*/ 2239005 h 6767897"/>
              <a:gd name="csX14" fmla="*/ 742521 w 861734"/>
              <a:gd name="csY14" fmla="*/ 2188116 h 6767897"/>
              <a:gd name="csX15" fmla="*/ 663046 w 861734"/>
              <a:gd name="csY15" fmla="*/ 2239005 h 6767897"/>
              <a:gd name="csX16" fmla="*/ 583572 w 861734"/>
              <a:gd name="csY16" fmla="*/ 2391661 h 6767897"/>
              <a:gd name="csX17" fmla="*/ 464359 w 861734"/>
              <a:gd name="csY17" fmla="*/ 2747866 h 6767897"/>
              <a:gd name="csX18" fmla="*/ 424622 w 861734"/>
              <a:gd name="csY18" fmla="*/ 3104071 h 6767897"/>
              <a:gd name="csX19" fmla="*/ 384884 w 861734"/>
              <a:gd name="csY19" fmla="*/ 3460276 h 6767897"/>
              <a:gd name="csX20" fmla="*/ 424622 w 861734"/>
              <a:gd name="csY20" fmla="*/ 3612936 h 6767897"/>
              <a:gd name="csX21" fmla="*/ 504097 w 861734"/>
              <a:gd name="csY21" fmla="*/ 3765596 h 6767897"/>
              <a:gd name="csX22" fmla="*/ 663046 w 861734"/>
              <a:gd name="csY22" fmla="*/ 3867370 h 6767897"/>
              <a:gd name="csX23" fmla="*/ 722653 w 861734"/>
              <a:gd name="csY23" fmla="*/ 3969141 h 6767897"/>
              <a:gd name="csX24" fmla="*/ 742521 w 861734"/>
              <a:gd name="csY24" fmla="*/ 4121801 h 6767897"/>
              <a:gd name="csX25" fmla="*/ 762391 w 861734"/>
              <a:gd name="csY25" fmla="*/ 4427121 h 6767897"/>
              <a:gd name="csX26" fmla="*/ 782259 w 861734"/>
              <a:gd name="csY26" fmla="*/ 4630666 h 6767897"/>
              <a:gd name="csX27" fmla="*/ 742521 w 861734"/>
              <a:gd name="csY27" fmla="*/ 5292191 h 6767897"/>
              <a:gd name="csX28" fmla="*/ 623310 w 861734"/>
              <a:gd name="csY28" fmla="*/ 5546621 h 6767897"/>
              <a:gd name="csX29" fmla="*/ 464359 w 861734"/>
              <a:gd name="csY29" fmla="*/ 5750167 h 6767897"/>
              <a:gd name="csX30" fmla="*/ 404753 w 861734"/>
              <a:gd name="csY30" fmla="*/ 5851941 h 6767897"/>
              <a:gd name="csX31" fmla="*/ 325278 w 861734"/>
              <a:gd name="csY31" fmla="*/ 5902826 h 6767897"/>
              <a:gd name="csX32" fmla="*/ 265672 w 861734"/>
              <a:gd name="csY32" fmla="*/ 5953712 h 6767897"/>
              <a:gd name="csX33" fmla="*/ 7379 w 861734"/>
              <a:gd name="csY33" fmla="*/ 5902826 h 6767897"/>
              <a:gd name="csX34" fmla="*/ 27248 w 861734"/>
              <a:gd name="csY34" fmla="*/ 5750167 h 6767897"/>
              <a:gd name="csX35" fmla="*/ 86854 w 861734"/>
              <a:gd name="csY35" fmla="*/ 5699281 h 6767897"/>
              <a:gd name="csX36" fmla="*/ 265672 w 861734"/>
              <a:gd name="csY36" fmla="*/ 5750167 h 6767897"/>
              <a:gd name="csX37" fmla="*/ 325278 w 861734"/>
              <a:gd name="csY37" fmla="*/ 5902826 h 6767897"/>
              <a:gd name="csX38" fmla="*/ 404753 w 861734"/>
              <a:gd name="csY38" fmla="*/ 6208146 h 6767897"/>
              <a:gd name="csX39" fmla="*/ 464359 w 861734"/>
              <a:gd name="csY39" fmla="*/ 6411691 h 6767897"/>
              <a:gd name="csX40" fmla="*/ 504097 w 861734"/>
              <a:gd name="csY40" fmla="*/ 6564351 h 6767897"/>
              <a:gd name="csX41" fmla="*/ 623310 w 861734"/>
              <a:gd name="csY41" fmla="*/ 6767897 h 67678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61734" h="6767897" extrusionOk="0">
                <a:moveTo>
                  <a:pt x="682915" y="0"/>
                </a:moveTo>
                <a:cubicBezTo>
                  <a:pt x="645913" y="129215"/>
                  <a:pt x="622137" y="278246"/>
                  <a:pt x="603440" y="407090"/>
                </a:cubicBezTo>
                <a:cubicBezTo>
                  <a:pt x="570590" y="580988"/>
                  <a:pt x="493478" y="731307"/>
                  <a:pt x="484229" y="915955"/>
                </a:cubicBezTo>
                <a:cubicBezTo>
                  <a:pt x="449648" y="1066020"/>
                  <a:pt x="444356" y="1195574"/>
                  <a:pt x="424622" y="1323046"/>
                </a:cubicBezTo>
                <a:cubicBezTo>
                  <a:pt x="389909" y="1434241"/>
                  <a:pt x="392866" y="1562917"/>
                  <a:pt x="365016" y="1679251"/>
                </a:cubicBezTo>
                <a:cubicBezTo>
                  <a:pt x="359141" y="1745387"/>
                  <a:pt x="356970" y="1806659"/>
                  <a:pt x="345148" y="1882799"/>
                </a:cubicBezTo>
                <a:cubicBezTo>
                  <a:pt x="182274" y="2377610"/>
                  <a:pt x="352104" y="1617183"/>
                  <a:pt x="305410" y="2239005"/>
                </a:cubicBezTo>
                <a:cubicBezTo>
                  <a:pt x="311900" y="2305597"/>
                  <a:pt x="309124" y="2385757"/>
                  <a:pt x="325278" y="2442550"/>
                </a:cubicBezTo>
                <a:cubicBezTo>
                  <a:pt x="340009" y="2494267"/>
                  <a:pt x="367352" y="2514747"/>
                  <a:pt x="384884" y="2544321"/>
                </a:cubicBezTo>
                <a:cubicBezTo>
                  <a:pt x="404447" y="2580962"/>
                  <a:pt x="442028" y="2620215"/>
                  <a:pt x="464359" y="2646095"/>
                </a:cubicBezTo>
                <a:cubicBezTo>
                  <a:pt x="506952" y="2693901"/>
                  <a:pt x="563690" y="2728008"/>
                  <a:pt x="603440" y="2747866"/>
                </a:cubicBezTo>
                <a:cubicBezTo>
                  <a:pt x="689205" y="2740593"/>
                  <a:pt x="768958" y="2761110"/>
                  <a:pt x="841865" y="2696981"/>
                </a:cubicBezTo>
                <a:cubicBezTo>
                  <a:pt x="865910" y="2677681"/>
                  <a:pt x="862124" y="2596117"/>
                  <a:pt x="861733" y="2544321"/>
                </a:cubicBezTo>
                <a:cubicBezTo>
                  <a:pt x="860096" y="2470835"/>
                  <a:pt x="815855" y="2275779"/>
                  <a:pt x="802127" y="2239005"/>
                </a:cubicBezTo>
                <a:cubicBezTo>
                  <a:pt x="784552" y="2205411"/>
                  <a:pt x="761617" y="2203504"/>
                  <a:pt x="742521" y="2188116"/>
                </a:cubicBezTo>
                <a:cubicBezTo>
                  <a:pt x="716274" y="2201772"/>
                  <a:pt x="687090" y="2207950"/>
                  <a:pt x="663046" y="2239005"/>
                </a:cubicBezTo>
                <a:cubicBezTo>
                  <a:pt x="629244" y="2284415"/>
                  <a:pt x="616710" y="2341921"/>
                  <a:pt x="583572" y="2391661"/>
                </a:cubicBezTo>
                <a:cubicBezTo>
                  <a:pt x="506438" y="2565606"/>
                  <a:pt x="513150" y="2562239"/>
                  <a:pt x="464359" y="2747866"/>
                </a:cubicBezTo>
                <a:cubicBezTo>
                  <a:pt x="404149" y="3133911"/>
                  <a:pt x="407112" y="2660303"/>
                  <a:pt x="424622" y="3104071"/>
                </a:cubicBezTo>
                <a:cubicBezTo>
                  <a:pt x="389402" y="3658226"/>
                  <a:pt x="396615" y="2850534"/>
                  <a:pt x="384884" y="3460276"/>
                </a:cubicBezTo>
                <a:cubicBezTo>
                  <a:pt x="398298" y="3510203"/>
                  <a:pt x="404901" y="3569529"/>
                  <a:pt x="424622" y="3612936"/>
                </a:cubicBezTo>
                <a:cubicBezTo>
                  <a:pt x="455090" y="3678977"/>
                  <a:pt x="474923" y="3724794"/>
                  <a:pt x="504097" y="3765596"/>
                </a:cubicBezTo>
                <a:cubicBezTo>
                  <a:pt x="535201" y="3817331"/>
                  <a:pt x="636253" y="3852305"/>
                  <a:pt x="663046" y="3867370"/>
                </a:cubicBezTo>
                <a:cubicBezTo>
                  <a:pt x="685249" y="3902025"/>
                  <a:pt x="707649" y="3919583"/>
                  <a:pt x="722653" y="3969141"/>
                </a:cubicBezTo>
                <a:cubicBezTo>
                  <a:pt x="737015" y="4011834"/>
                  <a:pt x="731132" y="4070941"/>
                  <a:pt x="742521" y="4121801"/>
                </a:cubicBezTo>
                <a:cubicBezTo>
                  <a:pt x="750547" y="4224743"/>
                  <a:pt x="748467" y="4306981"/>
                  <a:pt x="762391" y="4427121"/>
                </a:cubicBezTo>
                <a:cubicBezTo>
                  <a:pt x="778013" y="4487989"/>
                  <a:pt x="779864" y="4555478"/>
                  <a:pt x="782259" y="4630666"/>
                </a:cubicBezTo>
                <a:cubicBezTo>
                  <a:pt x="744623" y="4841823"/>
                  <a:pt x="788769" y="5059315"/>
                  <a:pt x="742521" y="5292191"/>
                </a:cubicBezTo>
                <a:cubicBezTo>
                  <a:pt x="732676" y="5363666"/>
                  <a:pt x="649692" y="5514119"/>
                  <a:pt x="623310" y="5546621"/>
                </a:cubicBezTo>
                <a:cubicBezTo>
                  <a:pt x="572232" y="5619084"/>
                  <a:pt x="513092" y="5668092"/>
                  <a:pt x="464359" y="5750167"/>
                </a:cubicBezTo>
                <a:cubicBezTo>
                  <a:pt x="450254" y="5785743"/>
                  <a:pt x="426422" y="5826934"/>
                  <a:pt x="404753" y="5851941"/>
                </a:cubicBezTo>
                <a:cubicBezTo>
                  <a:pt x="381927" y="5879563"/>
                  <a:pt x="354904" y="5887106"/>
                  <a:pt x="325278" y="5902826"/>
                </a:cubicBezTo>
                <a:cubicBezTo>
                  <a:pt x="305932" y="5918320"/>
                  <a:pt x="286970" y="5940244"/>
                  <a:pt x="265672" y="5953712"/>
                </a:cubicBezTo>
                <a:cubicBezTo>
                  <a:pt x="182876" y="5940017"/>
                  <a:pt x="80775" y="5961363"/>
                  <a:pt x="7379" y="5902826"/>
                </a:cubicBezTo>
                <a:cubicBezTo>
                  <a:pt x="-14490" y="5887851"/>
                  <a:pt x="20245" y="5789846"/>
                  <a:pt x="27248" y="5750167"/>
                </a:cubicBezTo>
                <a:cubicBezTo>
                  <a:pt x="45441" y="5708624"/>
                  <a:pt x="66488" y="5715353"/>
                  <a:pt x="86854" y="5699281"/>
                </a:cubicBezTo>
                <a:cubicBezTo>
                  <a:pt x="135901" y="5721151"/>
                  <a:pt x="208928" y="5703858"/>
                  <a:pt x="265672" y="5750167"/>
                </a:cubicBezTo>
                <a:cubicBezTo>
                  <a:pt x="290545" y="5770884"/>
                  <a:pt x="312995" y="5840644"/>
                  <a:pt x="325278" y="5902826"/>
                </a:cubicBezTo>
                <a:cubicBezTo>
                  <a:pt x="365077" y="6012259"/>
                  <a:pt x="383490" y="6111562"/>
                  <a:pt x="404753" y="6208146"/>
                </a:cubicBezTo>
                <a:cubicBezTo>
                  <a:pt x="421513" y="6277130"/>
                  <a:pt x="444783" y="6331371"/>
                  <a:pt x="464359" y="6411691"/>
                </a:cubicBezTo>
                <a:cubicBezTo>
                  <a:pt x="478493" y="6458876"/>
                  <a:pt x="487782" y="6519182"/>
                  <a:pt x="504097" y="6564351"/>
                </a:cubicBezTo>
                <a:cubicBezTo>
                  <a:pt x="540039" y="6644897"/>
                  <a:pt x="623310" y="6767897"/>
                  <a:pt x="623310" y="6767897"/>
                </a:cubicBezTo>
              </a:path>
            </a:pathLst>
          </a:custGeom>
          <a:noFill/>
          <a:ln w="41275">
            <a:solidFill>
              <a:srgbClr val="D9D9D9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498876 w 629505"/>
                      <a:gd name="csY0" fmla="*/ 0 h 1930400"/>
                      <a:gd name="csX1" fmla="*/ 440819 w 629505"/>
                      <a:gd name="csY1" fmla="*/ 116114 h 1930400"/>
                      <a:gd name="csX2" fmla="*/ 353734 w 629505"/>
                      <a:gd name="csY2" fmla="*/ 261257 h 1930400"/>
                      <a:gd name="csX3" fmla="*/ 310191 w 629505"/>
                      <a:gd name="csY3" fmla="*/ 377371 h 1930400"/>
                      <a:gd name="csX4" fmla="*/ 266648 w 629505"/>
                      <a:gd name="csY4" fmla="*/ 478971 h 1930400"/>
                      <a:gd name="csX5" fmla="*/ 252134 w 629505"/>
                      <a:gd name="csY5" fmla="*/ 537029 h 1930400"/>
                      <a:gd name="csX6" fmla="*/ 223105 w 629505"/>
                      <a:gd name="csY6" fmla="*/ 638629 h 1930400"/>
                      <a:gd name="csX7" fmla="*/ 237619 w 629505"/>
                      <a:gd name="csY7" fmla="*/ 696686 h 1930400"/>
                      <a:gd name="csX8" fmla="*/ 281162 w 629505"/>
                      <a:gd name="csY8" fmla="*/ 725714 h 1930400"/>
                      <a:gd name="csX9" fmla="*/ 339219 w 629505"/>
                      <a:gd name="csY9" fmla="*/ 754743 h 1930400"/>
                      <a:gd name="csX10" fmla="*/ 440819 w 629505"/>
                      <a:gd name="csY10" fmla="*/ 783771 h 1930400"/>
                      <a:gd name="csX11" fmla="*/ 614991 w 629505"/>
                      <a:gd name="csY11" fmla="*/ 769257 h 1930400"/>
                      <a:gd name="csX12" fmla="*/ 629505 w 629505"/>
                      <a:gd name="csY12" fmla="*/ 725714 h 1930400"/>
                      <a:gd name="csX13" fmla="*/ 585962 w 629505"/>
                      <a:gd name="csY13" fmla="*/ 638629 h 1930400"/>
                      <a:gd name="csX14" fmla="*/ 542419 w 629505"/>
                      <a:gd name="csY14" fmla="*/ 624114 h 1930400"/>
                      <a:gd name="csX15" fmla="*/ 484362 w 629505"/>
                      <a:gd name="csY15" fmla="*/ 638629 h 1930400"/>
                      <a:gd name="csX16" fmla="*/ 426305 w 629505"/>
                      <a:gd name="csY16" fmla="*/ 682171 h 1930400"/>
                      <a:gd name="csX17" fmla="*/ 339219 w 629505"/>
                      <a:gd name="csY17" fmla="*/ 783771 h 1930400"/>
                      <a:gd name="csX18" fmla="*/ 310191 w 629505"/>
                      <a:gd name="csY18" fmla="*/ 885371 h 1930400"/>
                      <a:gd name="csX19" fmla="*/ 281162 w 629505"/>
                      <a:gd name="csY19" fmla="*/ 986971 h 1930400"/>
                      <a:gd name="csX20" fmla="*/ 310191 w 629505"/>
                      <a:gd name="csY20" fmla="*/ 1030514 h 1930400"/>
                      <a:gd name="csX21" fmla="*/ 368248 w 629505"/>
                      <a:gd name="csY21" fmla="*/ 1074057 h 1930400"/>
                      <a:gd name="csX22" fmla="*/ 484362 w 629505"/>
                      <a:gd name="csY22" fmla="*/ 1103086 h 1930400"/>
                      <a:gd name="csX23" fmla="*/ 527905 w 629505"/>
                      <a:gd name="csY23" fmla="*/ 1132114 h 1930400"/>
                      <a:gd name="csX24" fmla="*/ 542419 w 629505"/>
                      <a:gd name="csY24" fmla="*/ 1175657 h 1930400"/>
                      <a:gd name="csX25" fmla="*/ 556934 w 629505"/>
                      <a:gd name="csY25" fmla="*/ 1262743 h 1930400"/>
                      <a:gd name="csX26" fmla="*/ 571448 w 629505"/>
                      <a:gd name="csY26" fmla="*/ 1320800 h 1930400"/>
                      <a:gd name="csX27" fmla="*/ 542419 w 629505"/>
                      <a:gd name="csY27" fmla="*/ 1509486 h 1930400"/>
                      <a:gd name="csX28" fmla="*/ 455334 w 629505"/>
                      <a:gd name="csY28" fmla="*/ 1582057 h 1930400"/>
                      <a:gd name="csX29" fmla="*/ 339219 w 629505"/>
                      <a:gd name="csY29" fmla="*/ 1640114 h 1930400"/>
                      <a:gd name="csX30" fmla="*/ 295676 w 629505"/>
                      <a:gd name="csY30" fmla="*/ 1669143 h 1930400"/>
                      <a:gd name="csX31" fmla="*/ 237619 w 629505"/>
                      <a:gd name="csY31" fmla="*/ 1683657 h 1930400"/>
                      <a:gd name="csX32" fmla="*/ 194076 w 629505"/>
                      <a:gd name="csY32" fmla="*/ 1698171 h 1930400"/>
                      <a:gd name="csX33" fmla="*/ 5391 w 629505"/>
                      <a:gd name="csY33" fmla="*/ 1683657 h 1930400"/>
                      <a:gd name="csX34" fmla="*/ 19905 w 629505"/>
                      <a:gd name="csY34" fmla="*/ 1640114 h 1930400"/>
                      <a:gd name="csX35" fmla="*/ 63448 w 629505"/>
                      <a:gd name="csY35" fmla="*/ 1625600 h 1930400"/>
                      <a:gd name="csX36" fmla="*/ 194076 w 629505"/>
                      <a:gd name="csY36" fmla="*/ 1640114 h 1930400"/>
                      <a:gd name="csX37" fmla="*/ 237619 w 629505"/>
                      <a:gd name="csY37" fmla="*/ 1683657 h 1930400"/>
                      <a:gd name="csX38" fmla="*/ 295676 w 629505"/>
                      <a:gd name="csY38" fmla="*/ 1770743 h 1930400"/>
                      <a:gd name="csX39" fmla="*/ 339219 w 629505"/>
                      <a:gd name="csY39" fmla="*/ 1828800 h 1930400"/>
                      <a:gd name="csX40" fmla="*/ 368248 w 629505"/>
                      <a:gd name="csY40" fmla="*/ 1872343 h 1930400"/>
                      <a:gd name="csX41" fmla="*/ 455334 w 629505"/>
                      <a:gd name="csY41" fmla="*/ 1930400 h 19304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</a:cxnLst>
                    <a:rect l="l" t="t" r="r" b="b"/>
                    <a:pathLst>
                      <a:path w="629505" h="1930400">
                        <a:moveTo>
                          <a:pt x="498876" y="0"/>
                        </a:moveTo>
                        <a:cubicBezTo>
                          <a:pt x="479524" y="38705"/>
                          <a:pt x="461834" y="78286"/>
                          <a:pt x="440819" y="116114"/>
                        </a:cubicBezTo>
                        <a:cubicBezTo>
                          <a:pt x="413418" y="165435"/>
                          <a:pt x="373545" y="208428"/>
                          <a:pt x="353734" y="261257"/>
                        </a:cubicBezTo>
                        <a:cubicBezTo>
                          <a:pt x="339220" y="299962"/>
                          <a:pt x="325543" y="338991"/>
                          <a:pt x="310191" y="377371"/>
                        </a:cubicBezTo>
                        <a:cubicBezTo>
                          <a:pt x="296507" y="411581"/>
                          <a:pt x="279240" y="444343"/>
                          <a:pt x="266648" y="478971"/>
                        </a:cubicBezTo>
                        <a:cubicBezTo>
                          <a:pt x="259831" y="497718"/>
                          <a:pt x="257614" y="517848"/>
                          <a:pt x="252134" y="537029"/>
                        </a:cubicBezTo>
                        <a:cubicBezTo>
                          <a:pt x="210488" y="682787"/>
                          <a:pt x="268479" y="457127"/>
                          <a:pt x="223105" y="638629"/>
                        </a:cubicBezTo>
                        <a:cubicBezTo>
                          <a:pt x="227943" y="657981"/>
                          <a:pt x="226554" y="680088"/>
                          <a:pt x="237619" y="696686"/>
                        </a:cubicBezTo>
                        <a:cubicBezTo>
                          <a:pt x="247295" y="711200"/>
                          <a:pt x="266016" y="717059"/>
                          <a:pt x="281162" y="725714"/>
                        </a:cubicBezTo>
                        <a:cubicBezTo>
                          <a:pt x="299948" y="736449"/>
                          <a:pt x="319332" y="746220"/>
                          <a:pt x="339219" y="754743"/>
                        </a:cubicBezTo>
                        <a:cubicBezTo>
                          <a:pt x="368368" y="767236"/>
                          <a:pt x="411361" y="776407"/>
                          <a:pt x="440819" y="783771"/>
                        </a:cubicBezTo>
                        <a:cubicBezTo>
                          <a:pt x="498876" y="778933"/>
                          <a:pt x="559309" y="786390"/>
                          <a:pt x="614991" y="769257"/>
                        </a:cubicBezTo>
                        <a:cubicBezTo>
                          <a:pt x="629614" y="764758"/>
                          <a:pt x="629505" y="741013"/>
                          <a:pt x="629505" y="725714"/>
                        </a:cubicBezTo>
                        <a:cubicBezTo>
                          <a:pt x="629505" y="704677"/>
                          <a:pt x="600640" y="650371"/>
                          <a:pt x="585962" y="638629"/>
                        </a:cubicBezTo>
                        <a:cubicBezTo>
                          <a:pt x="574015" y="629072"/>
                          <a:pt x="556933" y="628952"/>
                          <a:pt x="542419" y="624114"/>
                        </a:cubicBezTo>
                        <a:cubicBezTo>
                          <a:pt x="523067" y="628952"/>
                          <a:pt x="502204" y="629708"/>
                          <a:pt x="484362" y="638629"/>
                        </a:cubicBezTo>
                        <a:cubicBezTo>
                          <a:pt x="462726" y="649447"/>
                          <a:pt x="444510" y="666242"/>
                          <a:pt x="426305" y="682171"/>
                        </a:cubicBezTo>
                        <a:cubicBezTo>
                          <a:pt x="369995" y="731443"/>
                          <a:pt x="374455" y="730919"/>
                          <a:pt x="339219" y="783771"/>
                        </a:cubicBezTo>
                        <a:cubicBezTo>
                          <a:pt x="304413" y="888193"/>
                          <a:pt x="346649" y="757770"/>
                          <a:pt x="310191" y="885371"/>
                        </a:cubicBezTo>
                        <a:cubicBezTo>
                          <a:pt x="268546" y="1031127"/>
                          <a:pt x="326535" y="805477"/>
                          <a:pt x="281162" y="986971"/>
                        </a:cubicBezTo>
                        <a:cubicBezTo>
                          <a:pt x="290838" y="1001485"/>
                          <a:pt x="297856" y="1018179"/>
                          <a:pt x="310191" y="1030514"/>
                        </a:cubicBezTo>
                        <a:cubicBezTo>
                          <a:pt x="327296" y="1047619"/>
                          <a:pt x="347245" y="1062055"/>
                          <a:pt x="368248" y="1074057"/>
                        </a:cubicBezTo>
                        <a:cubicBezTo>
                          <a:pt x="392278" y="1087788"/>
                          <a:pt x="465990" y="1099411"/>
                          <a:pt x="484362" y="1103086"/>
                        </a:cubicBezTo>
                        <a:cubicBezTo>
                          <a:pt x="498876" y="1112762"/>
                          <a:pt x="517008" y="1118493"/>
                          <a:pt x="527905" y="1132114"/>
                        </a:cubicBezTo>
                        <a:cubicBezTo>
                          <a:pt x="537462" y="1144061"/>
                          <a:pt x="539100" y="1160722"/>
                          <a:pt x="542419" y="1175657"/>
                        </a:cubicBezTo>
                        <a:cubicBezTo>
                          <a:pt x="548803" y="1204385"/>
                          <a:pt x="551162" y="1233885"/>
                          <a:pt x="556934" y="1262743"/>
                        </a:cubicBezTo>
                        <a:cubicBezTo>
                          <a:pt x="560846" y="1282304"/>
                          <a:pt x="566610" y="1301448"/>
                          <a:pt x="571448" y="1320800"/>
                        </a:cubicBezTo>
                        <a:cubicBezTo>
                          <a:pt x="561772" y="1383695"/>
                          <a:pt x="561400" y="1448747"/>
                          <a:pt x="542419" y="1509486"/>
                        </a:cubicBezTo>
                        <a:cubicBezTo>
                          <a:pt x="536108" y="1529680"/>
                          <a:pt x="473832" y="1571967"/>
                          <a:pt x="455334" y="1582057"/>
                        </a:cubicBezTo>
                        <a:cubicBezTo>
                          <a:pt x="417344" y="1602778"/>
                          <a:pt x="375225" y="1616110"/>
                          <a:pt x="339219" y="1640114"/>
                        </a:cubicBezTo>
                        <a:cubicBezTo>
                          <a:pt x="324705" y="1649790"/>
                          <a:pt x="311710" y="1662271"/>
                          <a:pt x="295676" y="1669143"/>
                        </a:cubicBezTo>
                        <a:cubicBezTo>
                          <a:pt x="277341" y="1677001"/>
                          <a:pt x="256799" y="1678177"/>
                          <a:pt x="237619" y="1683657"/>
                        </a:cubicBezTo>
                        <a:cubicBezTo>
                          <a:pt x="222908" y="1687860"/>
                          <a:pt x="208590" y="1693333"/>
                          <a:pt x="194076" y="1698171"/>
                        </a:cubicBezTo>
                        <a:cubicBezTo>
                          <a:pt x="131181" y="1693333"/>
                          <a:pt x="65235" y="1703605"/>
                          <a:pt x="5391" y="1683657"/>
                        </a:cubicBezTo>
                        <a:cubicBezTo>
                          <a:pt x="-9123" y="1678819"/>
                          <a:pt x="9087" y="1650932"/>
                          <a:pt x="19905" y="1640114"/>
                        </a:cubicBezTo>
                        <a:cubicBezTo>
                          <a:pt x="30723" y="1629296"/>
                          <a:pt x="48934" y="1630438"/>
                          <a:pt x="63448" y="1625600"/>
                        </a:cubicBezTo>
                        <a:cubicBezTo>
                          <a:pt x="106991" y="1630438"/>
                          <a:pt x="152514" y="1626260"/>
                          <a:pt x="194076" y="1640114"/>
                        </a:cubicBezTo>
                        <a:cubicBezTo>
                          <a:pt x="213549" y="1646605"/>
                          <a:pt x="225017" y="1667454"/>
                          <a:pt x="237619" y="1683657"/>
                        </a:cubicBezTo>
                        <a:cubicBezTo>
                          <a:pt x="259038" y="1711196"/>
                          <a:pt x="274743" y="1742833"/>
                          <a:pt x="295676" y="1770743"/>
                        </a:cubicBezTo>
                        <a:cubicBezTo>
                          <a:pt x="310190" y="1790095"/>
                          <a:pt x="325159" y="1809115"/>
                          <a:pt x="339219" y="1828800"/>
                        </a:cubicBezTo>
                        <a:cubicBezTo>
                          <a:pt x="349358" y="1842995"/>
                          <a:pt x="355120" y="1860856"/>
                          <a:pt x="368248" y="1872343"/>
                        </a:cubicBezTo>
                        <a:cubicBezTo>
                          <a:pt x="394504" y="1895317"/>
                          <a:pt x="455334" y="1930400"/>
                          <a:pt x="455334" y="1930400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7E2A9E3-43FA-6881-9F59-EE22196655B0}"/>
              </a:ext>
            </a:extLst>
          </p:cNvPr>
          <p:cNvSpPr/>
          <p:nvPr/>
        </p:nvSpPr>
        <p:spPr>
          <a:xfrm rot="16200000" flipV="1">
            <a:off x="5842050" y="-1597910"/>
            <a:ext cx="406400" cy="6613834"/>
          </a:xfrm>
          <a:custGeom>
            <a:avLst/>
            <a:gdLst>
              <a:gd name="csX0" fmla="*/ 0 w 406400"/>
              <a:gd name="csY0" fmla="*/ 0 h 2322305"/>
              <a:gd name="csX1" fmla="*/ 43543 w 406400"/>
              <a:gd name="csY1" fmla="*/ 261257 h 2322305"/>
              <a:gd name="csX2" fmla="*/ 87086 w 406400"/>
              <a:gd name="csY2" fmla="*/ 449943 h 2322305"/>
              <a:gd name="csX3" fmla="*/ 116114 w 406400"/>
              <a:gd name="csY3" fmla="*/ 537028 h 2322305"/>
              <a:gd name="csX4" fmla="*/ 174172 w 406400"/>
              <a:gd name="csY4" fmla="*/ 624114 h 2322305"/>
              <a:gd name="csX5" fmla="*/ 188686 w 406400"/>
              <a:gd name="csY5" fmla="*/ 667657 h 2322305"/>
              <a:gd name="csX6" fmla="*/ 261257 w 406400"/>
              <a:gd name="csY6" fmla="*/ 769257 h 2322305"/>
              <a:gd name="csX7" fmla="*/ 304800 w 406400"/>
              <a:gd name="csY7" fmla="*/ 899886 h 2322305"/>
              <a:gd name="csX8" fmla="*/ 348343 w 406400"/>
              <a:gd name="csY8" fmla="*/ 1045028 h 2322305"/>
              <a:gd name="csX9" fmla="*/ 333829 w 406400"/>
              <a:gd name="csY9" fmla="*/ 1378857 h 2322305"/>
              <a:gd name="csX10" fmla="*/ 246743 w 406400"/>
              <a:gd name="csY10" fmla="*/ 1436914 h 2322305"/>
              <a:gd name="csX11" fmla="*/ 159657 w 406400"/>
              <a:gd name="csY11" fmla="*/ 1480457 h 2322305"/>
              <a:gd name="csX12" fmla="*/ 72572 w 406400"/>
              <a:gd name="csY12" fmla="*/ 1465943 h 2322305"/>
              <a:gd name="csX13" fmla="*/ 58057 w 406400"/>
              <a:gd name="csY13" fmla="*/ 1349828 h 2322305"/>
              <a:gd name="csX14" fmla="*/ 101600 w 406400"/>
              <a:gd name="csY14" fmla="*/ 1320800 h 2322305"/>
              <a:gd name="csX15" fmla="*/ 290286 w 406400"/>
              <a:gd name="csY15" fmla="*/ 1378857 h 2322305"/>
              <a:gd name="csX16" fmla="*/ 304800 w 406400"/>
              <a:gd name="csY16" fmla="*/ 1436914 h 2322305"/>
              <a:gd name="csX17" fmla="*/ 290286 w 406400"/>
              <a:gd name="csY17" fmla="*/ 2046514 h 2322305"/>
              <a:gd name="csX18" fmla="*/ 275772 w 406400"/>
              <a:gd name="csY18" fmla="*/ 2090057 h 2322305"/>
              <a:gd name="csX19" fmla="*/ 304800 w 406400"/>
              <a:gd name="csY19" fmla="*/ 2264228 h 2322305"/>
              <a:gd name="csX20" fmla="*/ 333829 w 406400"/>
              <a:gd name="csY20" fmla="*/ 2307771 h 2322305"/>
              <a:gd name="csX21" fmla="*/ 406400 w 406400"/>
              <a:gd name="csY21" fmla="*/ 2322286 h 232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06400" h="2322305">
                <a:moveTo>
                  <a:pt x="0" y="0"/>
                </a:moveTo>
                <a:cubicBezTo>
                  <a:pt x="20634" y="165076"/>
                  <a:pt x="6864" y="77861"/>
                  <a:pt x="43543" y="261257"/>
                </a:cubicBezTo>
                <a:cubicBezTo>
                  <a:pt x="55058" y="318831"/>
                  <a:pt x="69578" y="397417"/>
                  <a:pt x="87086" y="449943"/>
                </a:cubicBezTo>
                <a:cubicBezTo>
                  <a:pt x="96762" y="478971"/>
                  <a:pt x="99141" y="511569"/>
                  <a:pt x="116114" y="537028"/>
                </a:cubicBezTo>
                <a:lnTo>
                  <a:pt x="174172" y="624114"/>
                </a:lnTo>
                <a:cubicBezTo>
                  <a:pt x="179010" y="638628"/>
                  <a:pt x="181844" y="653973"/>
                  <a:pt x="188686" y="667657"/>
                </a:cubicBezTo>
                <a:cubicBezTo>
                  <a:pt x="199299" y="688884"/>
                  <a:pt x="251392" y="756104"/>
                  <a:pt x="261257" y="769257"/>
                </a:cubicBezTo>
                <a:cubicBezTo>
                  <a:pt x="287670" y="874905"/>
                  <a:pt x="261077" y="779648"/>
                  <a:pt x="304800" y="899886"/>
                </a:cubicBezTo>
                <a:cubicBezTo>
                  <a:pt x="333072" y="977635"/>
                  <a:pt x="331014" y="975710"/>
                  <a:pt x="348343" y="1045028"/>
                </a:cubicBezTo>
                <a:cubicBezTo>
                  <a:pt x="343505" y="1156304"/>
                  <a:pt x="361782" y="1271040"/>
                  <a:pt x="333829" y="1378857"/>
                </a:cubicBezTo>
                <a:cubicBezTo>
                  <a:pt x="325073" y="1412629"/>
                  <a:pt x="275772" y="1417562"/>
                  <a:pt x="246743" y="1436914"/>
                </a:cubicBezTo>
                <a:cubicBezTo>
                  <a:pt x="190469" y="1474430"/>
                  <a:pt x="219750" y="1460426"/>
                  <a:pt x="159657" y="1480457"/>
                </a:cubicBezTo>
                <a:cubicBezTo>
                  <a:pt x="130629" y="1475619"/>
                  <a:pt x="98894" y="1479104"/>
                  <a:pt x="72572" y="1465943"/>
                </a:cubicBezTo>
                <a:cubicBezTo>
                  <a:pt x="29194" y="1444254"/>
                  <a:pt x="41061" y="1379570"/>
                  <a:pt x="58057" y="1349828"/>
                </a:cubicBezTo>
                <a:cubicBezTo>
                  <a:pt x="66712" y="1334682"/>
                  <a:pt x="87086" y="1330476"/>
                  <a:pt x="101600" y="1320800"/>
                </a:cubicBezTo>
                <a:cubicBezTo>
                  <a:pt x="211835" y="1330821"/>
                  <a:pt x="253418" y="1292833"/>
                  <a:pt x="290286" y="1378857"/>
                </a:cubicBezTo>
                <a:cubicBezTo>
                  <a:pt x="298144" y="1397192"/>
                  <a:pt x="299962" y="1417562"/>
                  <a:pt x="304800" y="1436914"/>
                </a:cubicBezTo>
                <a:cubicBezTo>
                  <a:pt x="299962" y="1640114"/>
                  <a:pt x="299311" y="1843457"/>
                  <a:pt x="290286" y="2046514"/>
                </a:cubicBezTo>
                <a:cubicBezTo>
                  <a:pt x="289607" y="2061798"/>
                  <a:pt x="275772" y="2074758"/>
                  <a:pt x="275772" y="2090057"/>
                </a:cubicBezTo>
                <a:cubicBezTo>
                  <a:pt x="275772" y="2122247"/>
                  <a:pt x="282090" y="2218809"/>
                  <a:pt x="304800" y="2264228"/>
                </a:cubicBezTo>
                <a:cubicBezTo>
                  <a:pt x="312601" y="2279830"/>
                  <a:pt x="319315" y="2298095"/>
                  <a:pt x="333829" y="2307771"/>
                </a:cubicBezTo>
                <a:cubicBezTo>
                  <a:pt x="357361" y="2323459"/>
                  <a:pt x="381450" y="2322286"/>
                  <a:pt x="406400" y="2322286"/>
                </a:cubicBezTo>
              </a:path>
            </a:pathLst>
          </a:custGeom>
          <a:noFill/>
          <a:ln w="44450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415E1AB8-487B-0B88-6049-24E66A88AFED}"/>
              </a:ext>
            </a:extLst>
          </p:cNvPr>
          <p:cNvSpPr/>
          <p:nvPr/>
        </p:nvSpPr>
        <p:spPr>
          <a:xfrm rot="15754075" flipV="1">
            <a:off x="5660573" y="-69496"/>
            <a:ext cx="870857" cy="6820459"/>
          </a:xfrm>
          <a:custGeom>
            <a:avLst/>
            <a:gdLst>
              <a:gd name="csX0" fmla="*/ 0 w 870857"/>
              <a:gd name="csY0" fmla="*/ 0 h 2394857"/>
              <a:gd name="csX1" fmla="*/ 43543 w 870857"/>
              <a:gd name="csY1" fmla="*/ 101600 h 2394857"/>
              <a:gd name="csX2" fmla="*/ 58057 w 870857"/>
              <a:gd name="csY2" fmla="*/ 145142 h 2394857"/>
              <a:gd name="csX3" fmla="*/ 130628 w 870857"/>
              <a:gd name="csY3" fmla="*/ 232228 h 2394857"/>
              <a:gd name="csX4" fmla="*/ 159657 w 870857"/>
              <a:gd name="csY4" fmla="*/ 275771 h 2394857"/>
              <a:gd name="csX5" fmla="*/ 203200 w 870857"/>
              <a:gd name="csY5" fmla="*/ 319314 h 2394857"/>
              <a:gd name="csX6" fmla="*/ 232228 w 870857"/>
              <a:gd name="csY6" fmla="*/ 362857 h 2394857"/>
              <a:gd name="csX7" fmla="*/ 275771 w 870857"/>
              <a:gd name="csY7" fmla="*/ 406400 h 2394857"/>
              <a:gd name="csX8" fmla="*/ 333828 w 870857"/>
              <a:gd name="csY8" fmla="*/ 493485 h 2394857"/>
              <a:gd name="csX9" fmla="*/ 362857 w 870857"/>
              <a:gd name="csY9" fmla="*/ 537028 h 2394857"/>
              <a:gd name="csX10" fmla="*/ 478971 w 870857"/>
              <a:gd name="csY10" fmla="*/ 638628 h 2394857"/>
              <a:gd name="csX11" fmla="*/ 522514 w 870857"/>
              <a:gd name="csY11" fmla="*/ 653142 h 2394857"/>
              <a:gd name="csX12" fmla="*/ 595086 w 870857"/>
              <a:gd name="csY12" fmla="*/ 667657 h 2394857"/>
              <a:gd name="csX13" fmla="*/ 827314 w 870857"/>
              <a:gd name="csY13" fmla="*/ 696685 h 2394857"/>
              <a:gd name="csX14" fmla="*/ 856343 w 870857"/>
              <a:gd name="csY14" fmla="*/ 783771 h 2394857"/>
              <a:gd name="csX15" fmla="*/ 870857 w 870857"/>
              <a:gd name="csY15" fmla="*/ 827314 h 2394857"/>
              <a:gd name="csX16" fmla="*/ 856343 w 870857"/>
              <a:gd name="csY16" fmla="*/ 928914 h 2394857"/>
              <a:gd name="csX17" fmla="*/ 783771 w 870857"/>
              <a:gd name="csY17" fmla="*/ 1001485 h 2394857"/>
              <a:gd name="csX18" fmla="*/ 696686 w 870857"/>
              <a:gd name="csY18" fmla="*/ 1030514 h 2394857"/>
              <a:gd name="csX19" fmla="*/ 653143 w 870857"/>
              <a:gd name="csY19" fmla="*/ 1045028 h 2394857"/>
              <a:gd name="csX20" fmla="*/ 478971 w 870857"/>
              <a:gd name="csY20" fmla="*/ 1030514 h 2394857"/>
              <a:gd name="csX21" fmla="*/ 391886 w 870857"/>
              <a:gd name="csY21" fmla="*/ 1001485 h 2394857"/>
              <a:gd name="csX22" fmla="*/ 348343 w 870857"/>
              <a:gd name="csY22" fmla="*/ 986971 h 2394857"/>
              <a:gd name="csX23" fmla="*/ 319314 w 870857"/>
              <a:gd name="csY23" fmla="*/ 943428 h 2394857"/>
              <a:gd name="csX24" fmla="*/ 333828 w 870857"/>
              <a:gd name="csY24" fmla="*/ 870857 h 2394857"/>
              <a:gd name="csX25" fmla="*/ 420914 w 870857"/>
              <a:gd name="csY25" fmla="*/ 827314 h 2394857"/>
              <a:gd name="csX26" fmla="*/ 551543 w 870857"/>
              <a:gd name="csY26" fmla="*/ 870857 h 2394857"/>
              <a:gd name="csX27" fmla="*/ 580571 w 870857"/>
              <a:gd name="csY27" fmla="*/ 914400 h 2394857"/>
              <a:gd name="csX28" fmla="*/ 580571 w 870857"/>
              <a:gd name="csY28" fmla="*/ 1320800 h 2394857"/>
              <a:gd name="csX29" fmla="*/ 595086 w 870857"/>
              <a:gd name="csY29" fmla="*/ 1436914 h 2394857"/>
              <a:gd name="csX30" fmla="*/ 609600 w 870857"/>
              <a:gd name="csY30" fmla="*/ 1480457 h 2394857"/>
              <a:gd name="csX31" fmla="*/ 696686 w 870857"/>
              <a:gd name="csY31" fmla="*/ 1524000 h 2394857"/>
              <a:gd name="csX32" fmla="*/ 812800 w 870857"/>
              <a:gd name="csY32" fmla="*/ 1480457 h 2394857"/>
              <a:gd name="csX33" fmla="*/ 827314 w 870857"/>
              <a:gd name="csY33" fmla="*/ 1436914 h 2394857"/>
              <a:gd name="csX34" fmla="*/ 812800 w 870857"/>
              <a:gd name="csY34" fmla="*/ 1393371 h 2394857"/>
              <a:gd name="csX35" fmla="*/ 725714 w 870857"/>
              <a:gd name="csY35" fmla="*/ 1364342 h 2394857"/>
              <a:gd name="csX36" fmla="*/ 580571 w 870857"/>
              <a:gd name="csY36" fmla="*/ 1422400 h 2394857"/>
              <a:gd name="csX37" fmla="*/ 566057 w 870857"/>
              <a:gd name="csY37" fmla="*/ 1465942 h 2394857"/>
              <a:gd name="csX38" fmla="*/ 551543 w 870857"/>
              <a:gd name="csY38" fmla="*/ 1683657 h 2394857"/>
              <a:gd name="csX39" fmla="*/ 537028 w 870857"/>
              <a:gd name="csY39" fmla="*/ 1872342 h 2394857"/>
              <a:gd name="csX40" fmla="*/ 522514 w 870857"/>
              <a:gd name="csY40" fmla="*/ 2322285 h 2394857"/>
              <a:gd name="csX41" fmla="*/ 508000 w 870857"/>
              <a:gd name="csY41" fmla="*/ 2365828 h 2394857"/>
              <a:gd name="csX42" fmla="*/ 464457 w 870857"/>
              <a:gd name="csY42" fmla="*/ 2394857 h 2394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70857" h="2394857">
                <a:moveTo>
                  <a:pt x="0" y="0"/>
                </a:moveTo>
                <a:cubicBezTo>
                  <a:pt x="14514" y="33867"/>
                  <a:pt x="29859" y="67389"/>
                  <a:pt x="43543" y="101600"/>
                </a:cubicBezTo>
                <a:cubicBezTo>
                  <a:pt x="49225" y="115805"/>
                  <a:pt x="51215" y="131458"/>
                  <a:pt x="58057" y="145142"/>
                </a:cubicBezTo>
                <a:cubicBezTo>
                  <a:pt x="85083" y="199194"/>
                  <a:pt x="90505" y="184080"/>
                  <a:pt x="130628" y="232228"/>
                </a:cubicBezTo>
                <a:cubicBezTo>
                  <a:pt x="141795" y="245629"/>
                  <a:pt x="148490" y="262370"/>
                  <a:pt x="159657" y="275771"/>
                </a:cubicBezTo>
                <a:cubicBezTo>
                  <a:pt x="172798" y="291540"/>
                  <a:pt x="190059" y="303545"/>
                  <a:pt x="203200" y="319314"/>
                </a:cubicBezTo>
                <a:cubicBezTo>
                  <a:pt x="214367" y="332715"/>
                  <a:pt x="221061" y="349456"/>
                  <a:pt x="232228" y="362857"/>
                </a:cubicBezTo>
                <a:cubicBezTo>
                  <a:pt x="245369" y="378626"/>
                  <a:pt x="263169" y="390197"/>
                  <a:pt x="275771" y="406400"/>
                </a:cubicBezTo>
                <a:cubicBezTo>
                  <a:pt x="297190" y="433939"/>
                  <a:pt x="314476" y="464457"/>
                  <a:pt x="333828" y="493485"/>
                </a:cubicBezTo>
                <a:lnTo>
                  <a:pt x="362857" y="537028"/>
                </a:lnTo>
                <a:cubicBezTo>
                  <a:pt x="396723" y="587827"/>
                  <a:pt x="406401" y="614439"/>
                  <a:pt x="478971" y="638628"/>
                </a:cubicBezTo>
                <a:cubicBezTo>
                  <a:pt x="493485" y="643466"/>
                  <a:pt x="507671" y="649431"/>
                  <a:pt x="522514" y="653142"/>
                </a:cubicBezTo>
                <a:cubicBezTo>
                  <a:pt x="546447" y="659125"/>
                  <a:pt x="570814" y="663244"/>
                  <a:pt x="595086" y="667657"/>
                </a:cubicBezTo>
                <a:cubicBezTo>
                  <a:pt x="705117" y="687663"/>
                  <a:pt x="694218" y="683376"/>
                  <a:pt x="827314" y="696685"/>
                </a:cubicBezTo>
                <a:lnTo>
                  <a:pt x="856343" y="783771"/>
                </a:lnTo>
                <a:lnTo>
                  <a:pt x="870857" y="827314"/>
                </a:lnTo>
                <a:cubicBezTo>
                  <a:pt x="866019" y="861181"/>
                  <a:pt x="866173" y="896146"/>
                  <a:pt x="856343" y="928914"/>
                </a:cubicBezTo>
                <a:cubicBezTo>
                  <a:pt x="846667" y="961169"/>
                  <a:pt x="812800" y="988583"/>
                  <a:pt x="783771" y="1001485"/>
                </a:cubicBezTo>
                <a:cubicBezTo>
                  <a:pt x="755810" y="1013912"/>
                  <a:pt x="725714" y="1020838"/>
                  <a:pt x="696686" y="1030514"/>
                </a:cubicBezTo>
                <a:lnTo>
                  <a:pt x="653143" y="1045028"/>
                </a:lnTo>
                <a:cubicBezTo>
                  <a:pt x="595086" y="1040190"/>
                  <a:pt x="536437" y="1040092"/>
                  <a:pt x="478971" y="1030514"/>
                </a:cubicBezTo>
                <a:cubicBezTo>
                  <a:pt x="448789" y="1025484"/>
                  <a:pt x="420914" y="1011161"/>
                  <a:pt x="391886" y="1001485"/>
                </a:cubicBezTo>
                <a:lnTo>
                  <a:pt x="348343" y="986971"/>
                </a:lnTo>
                <a:cubicBezTo>
                  <a:pt x="338667" y="972457"/>
                  <a:pt x="321478" y="960737"/>
                  <a:pt x="319314" y="943428"/>
                </a:cubicBezTo>
                <a:cubicBezTo>
                  <a:pt x="316254" y="918949"/>
                  <a:pt x="321589" y="892276"/>
                  <a:pt x="333828" y="870857"/>
                </a:cubicBezTo>
                <a:cubicBezTo>
                  <a:pt x="347069" y="847685"/>
                  <a:pt x="398563" y="834764"/>
                  <a:pt x="420914" y="827314"/>
                </a:cubicBezTo>
                <a:cubicBezTo>
                  <a:pt x="479299" y="837045"/>
                  <a:pt x="510725" y="830039"/>
                  <a:pt x="551543" y="870857"/>
                </a:cubicBezTo>
                <a:cubicBezTo>
                  <a:pt x="563878" y="883192"/>
                  <a:pt x="570895" y="899886"/>
                  <a:pt x="580571" y="914400"/>
                </a:cubicBezTo>
                <a:cubicBezTo>
                  <a:pt x="625908" y="1095737"/>
                  <a:pt x="580571" y="891148"/>
                  <a:pt x="580571" y="1320800"/>
                </a:cubicBezTo>
                <a:cubicBezTo>
                  <a:pt x="580571" y="1359806"/>
                  <a:pt x="588108" y="1398537"/>
                  <a:pt x="595086" y="1436914"/>
                </a:cubicBezTo>
                <a:cubicBezTo>
                  <a:pt x="597823" y="1451967"/>
                  <a:pt x="600043" y="1468510"/>
                  <a:pt x="609600" y="1480457"/>
                </a:cubicBezTo>
                <a:cubicBezTo>
                  <a:pt x="630061" y="1506034"/>
                  <a:pt x="668003" y="1514439"/>
                  <a:pt x="696686" y="1524000"/>
                </a:cubicBezTo>
                <a:cubicBezTo>
                  <a:pt x="736023" y="1516132"/>
                  <a:pt x="784326" y="1516049"/>
                  <a:pt x="812800" y="1480457"/>
                </a:cubicBezTo>
                <a:cubicBezTo>
                  <a:pt x="822357" y="1468510"/>
                  <a:pt x="822476" y="1451428"/>
                  <a:pt x="827314" y="1436914"/>
                </a:cubicBezTo>
                <a:cubicBezTo>
                  <a:pt x="822476" y="1422400"/>
                  <a:pt x="825250" y="1402264"/>
                  <a:pt x="812800" y="1393371"/>
                </a:cubicBezTo>
                <a:cubicBezTo>
                  <a:pt x="787901" y="1375586"/>
                  <a:pt x="725714" y="1364342"/>
                  <a:pt x="725714" y="1364342"/>
                </a:cubicBezTo>
                <a:cubicBezTo>
                  <a:pt x="622502" y="1377244"/>
                  <a:pt x="617726" y="1348091"/>
                  <a:pt x="580571" y="1422400"/>
                </a:cubicBezTo>
                <a:cubicBezTo>
                  <a:pt x="573729" y="1436084"/>
                  <a:pt x="570895" y="1451428"/>
                  <a:pt x="566057" y="1465942"/>
                </a:cubicBezTo>
                <a:cubicBezTo>
                  <a:pt x="561219" y="1538514"/>
                  <a:pt x="556725" y="1611109"/>
                  <a:pt x="551543" y="1683657"/>
                </a:cubicBezTo>
                <a:cubicBezTo>
                  <a:pt x="547049" y="1746578"/>
                  <a:pt x="539892" y="1809326"/>
                  <a:pt x="537028" y="1872342"/>
                </a:cubicBezTo>
                <a:cubicBezTo>
                  <a:pt x="530214" y="2022246"/>
                  <a:pt x="531326" y="2172485"/>
                  <a:pt x="522514" y="2322285"/>
                </a:cubicBezTo>
                <a:cubicBezTo>
                  <a:pt x="521616" y="2337558"/>
                  <a:pt x="517557" y="2353881"/>
                  <a:pt x="508000" y="2365828"/>
                </a:cubicBezTo>
                <a:cubicBezTo>
                  <a:pt x="497103" y="2379450"/>
                  <a:pt x="464457" y="2394857"/>
                  <a:pt x="464457" y="2394857"/>
                </a:cubicBezTo>
              </a:path>
            </a:pathLst>
          </a:custGeom>
          <a:noFill/>
          <a:ln w="47625">
            <a:solidFill>
              <a:srgbClr val="D9D9D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D30B87-CD0D-92C4-0263-B318BE71D4D5}"/>
              </a:ext>
            </a:extLst>
          </p:cNvPr>
          <p:cNvSpPr txBox="1"/>
          <p:nvPr/>
        </p:nvSpPr>
        <p:spPr>
          <a:xfrm>
            <a:off x="1594813" y="533202"/>
            <a:ext cx="10638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D9D9D9"/>
                </a:solidFill>
                <a:latin typeface="Aptos" panose="020B0004020202020204" pitchFamily="34" charset="0"/>
              </a:rPr>
              <a:t>where is the movement in this passage?</a:t>
            </a:r>
            <a:endParaRPr lang="en-US" sz="2800" dirty="0">
              <a:solidFill>
                <a:srgbClr val="D9D9D9"/>
              </a:solidFill>
              <a:latin typeface="Aptos" panose="020B0004020202020204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A0C483D-6805-2A1F-5AB8-2BD05AED03D4}"/>
              </a:ext>
            </a:extLst>
          </p:cNvPr>
          <p:cNvSpPr/>
          <p:nvPr/>
        </p:nvSpPr>
        <p:spPr>
          <a:xfrm>
            <a:off x="1018673" y="1456368"/>
            <a:ext cx="10154653" cy="1972632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186A3F-6E1C-4435-913F-ECB174C89990}"/>
              </a:ext>
            </a:extLst>
          </p:cNvPr>
          <p:cNvSpPr txBox="1"/>
          <p:nvPr/>
        </p:nvSpPr>
        <p:spPr>
          <a:xfrm>
            <a:off x="604734" y="3984449"/>
            <a:ext cx="113898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D9D9D9"/>
                </a:solidFill>
              </a:rPr>
              <a:t>They stumble because they disobey the word, as they were destined to do. </a:t>
            </a:r>
            <a:r>
              <a:rPr lang="en-GB" sz="2800" b="1" baseline="30000" dirty="0">
                <a:solidFill>
                  <a:srgbClr val="D9D9D9"/>
                </a:solidFill>
              </a:rPr>
              <a:t>9 </a:t>
            </a:r>
            <a:r>
              <a:rPr lang="en-GB" sz="2800" b="1" dirty="0">
                <a:solidFill>
                  <a:srgbClr val="D9D9D9"/>
                </a:solidFill>
              </a:rPr>
              <a:t>But you are a chosen people, a royal priesthood, a holy nation, God’s own people, in order that you may proclaim the excellence of him who called you out of darkness into his marvellous light.</a:t>
            </a:r>
          </a:p>
          <a:p>
            <a:r>
              <a:rPr lang="en-GB" sz="2800" b="1" baseline="30000" dirty="0">
                <a:solidFill>
                  <a:srgbClr val="D9D9D9"/>
                </a:solidFill>
              </a:rPr>
              <a:t>10 </a:t>
            </a:r>
            <a:r>
              <a:rPr lang="en-GB" sz="2800" b="1" dirty="0">
                <a:solidFill>
                  <a:srgbClr val="D9D9D9"/>
                </a:solidFill>
              </a:rPr>
              <a:t>Once you were not a people, but now you are God’s people; once you had not received mercy, but now you have received mercy.</a:t>
            </a:r>
          </a:p>
        </p:txBody>
      </p:sp>
    </p:spTree>
    <p:extLst>
      <p:ext uri="{BB962C8B-B14F-4D97-AF65-F5344CB8AC3E}">
        <p14:creationId xmlns:p14="http://schemas.microsoft.com/office/powerpoint/2010/main" val="29531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EE4974-249C-7D1A-A3E9-00FC884C5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33AF06D4-378A-A435-88C6-85919064FC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4B8A96-330A-E999-09CA-ED3F4C07331D}"/>
              </a:ext>
            </a:extLst>
          </p:cNvPr>
          <p:cNvSpPr txBox="1"/>
          <p:nvPr/>
        </p:nvSpPr>
        <p:spPr>
          <a:xfrm>
            <a:off x="4806274" y="717940"/>
            <a:ext cx="676810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“Come to him, a living stone” (v4)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“let yourselves be built into a spiritual house/priesthood to offer sacrifices” (v5)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“in order that you may proclaim the excellence of him who called you” (v9)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D9D9D9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D9D9D9"/>
              </a:solidFill>
            </a:endParaRPr>
          </a:p>
          <a:p>
            <a:endParaRPr lang="en-GB" sz="2000" b="1" dirty="0">
              <a:solidFill>
                <a:srgbClr val="D9D9D9"/>
              </a:solidFill>
            </a:endParaRPr>
          </a:p>
        </p:txBody>
      </p:sp>
      <p:pic>
        <p:nvPicPr>
          <p:cNvPr id="11" name="Picture 10" descr="Living Stone - Paul Judson's Ceramic and Paintings Paul Judson's Ceramic  and Paintings">
            <a:extLst>
              <a:ext uri="{FF2B5EF4-FFF2-40B4-BE49-F238E27FC236}">
                <a16:creationId xmlns:a16="http://schemas.microsoft.com/office/drawing/2014/main" id="{B437C4B9-040C-8CF3-4002-6048A8DBA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92" y="707886"/>
            <a:ext cx="4114465" cy="585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09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BF8F54-C848-84BA-FCF4-6CACB3406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749AD56C-2CBD-AF7D-53B6-5D50DAAD6B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56CA9D-DA26-3183-5217-54753E66C3D0}"/>
              </a:ext>
            </a:extLst>
          </p:cNvPr>
          <p:cNvSpPr txBox="1"/>
          <p:nvPr/>
        </p:nvSpPr>
        <p:spPr>
          <a:xfrm>
            <a:off x="503787" y="814594"/>
            <a:ext cx="338405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D9D9D9"/>
                </a:solidFill>
              </a:rPr>
              <a:t>COME: INVITATION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“Come to him, a living stone” (v4)</a:t>
            </a:r>
          </a:p>
          <a:p>
            <a:endParaRPr lang="en-GB" sz="2000" b="1" dirty="0">
              <a:solidFill>
                <a:srgbClr val="D9D9D9"/>
              </a:solidFill>
            </a:endParaRPr>
          </a:p>
        </p:txBody>
      </p:sp>
      <p:pic>
        <p:nvPicPr>
          <p:cNvPr id="11" name="Picture 10" descr="Living Stone - Paul Judson's Ceramic and Paintings Paul Judson's Ceramic  and Paintings">
            <a:extLst>
              <a:ext uri="{FF2B5EF4-FFF2-40B4-BE49-F238E27FC236}">
                <a16:creationId xmlns:a16="http://schemas.microsoft.com/office/drawing/2014/main" id="{CDD941F6-7D2D-ACE2-F1FE-8D68E6B3F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724" y="814594"/>
            <a:ext cx="3742551" cy="5325466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CC9197E1-F5A2-4FA5-50BD-DDAE61ED4E79}"/>
              </a:ext>
            </a:extLst>
          </p:cNvPr>
          <p:cNvSpPr/>
          <p:nvPr/>
        </p:nvSpPr>
        <p:spPr>
          <a:xfrm>
            <a:off x="589648" y="2202326"/>
            <a:ext cx="3384053" cy="1050997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2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9395E0-0DC3-DD34-A4E1-2FF73103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5B820AC5-5B76-CCF8-088F-514AA3ED55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AD5BD-CFDC-6741-23D6-A6194505EA40}"/>
              </a:ext>
            </a:extLst>
          </p:cNvPr>
          <p:cNvSpPr txBox="1"/>
          <p:nvPr/>
        </p:nvSpPr>
        <p:spPr>
          <a:xfrm>
            <a:off x="589647" y="3204034"/>
            <a:ext cx="338405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D9D9D9"/>
                </a:solidFill>
              </a:rPr>
              <a:t>YIELD: 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“let yourselves be built ” (v5)</a:t>
            </a:r>
          </a:p>
          <a:p>
            <a:endParaRPr lang="en-GB" sz="2000" b="1" dirty="0">
              <a:solidFill>
                <a:srgbClr val="D9D9D9"/>
              </a:solidFill>
            </a:endParaRPr>
          </a:p>
        </p:txBody>
      </p:sp>
      <p:pic>
        <p:nvPicPr>
          <p:cNvPr id="11" name="Picture 10" descr="Living Stone - Paul Judson's Ceramic and Paintings Paul Judson's Ceramic  and Paintings">
            <a:extLst>
              <a:ext uri="{FF2B5EF4-FFF2-40B4-BE49-F238E27FC236}">
                <a16:creationId xmlns:a16="http://schemas.microsoft.com/office/drawing/2014/main" id="{2EB44106-D421-5278-D9D7-B82355607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724" y="814594"/>
            <a:ext cx="3742551" cy="5325466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CCCA9D0C-F759-CB1B-E4B5-67E5CE0943B2}"/>
              </a:ext>
            </a:extLst>
          </p:cNvPr>
          <p:cNvSpPr/>
          <p:nvPr/>
        </p:nvSpPr>
        <p:spPr>
          <a:xfrm rot="8886452">
            <a:off x="1670328" y="4613379"/>
            <a:ext cx="2467621" cy="1021753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C545379C-A645-44B8-7A74-1C76BF90AFCD}"/>
              </a:ext>
            </a:extLst>
          </p:cNvPr>
          <p:cNvSpPr/>
          <p:nvPr/>
        </p:nvSpPr>
        <p:spPr>
          <a:xfrm rot="12770856">
            <a:off x="1720411" y="1681250"/>
            <a:ext cx="2467621" cy="1021753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6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B2BED-2BDC-6277-E07F-01958038D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FBB4E1F7-E8B9-4E91-0566-31A70FC6EA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485922-8853-803F-3CBB-2F20C1F23E67}"/>
              </a:ext>
            </a:extLst>
          </p:cNvPr>
          <p:cNvSpPr txBox="1"/>
          <p:nvPr/>
        </p:nvSpPr>
        <p:spPr>
          <a:xfrm>
            <a:off x="8170172" y="922782"/>
            <a:ext cx="37425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D9D9D9"/>
                </a:solidFill>
              </a:rPr>
              <a:t>LIVE: PROCLAMATION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D9D9D9"/>
                </a:solidFill>
              </a:rPr>
              <a:t>“proclaim the excellence of him who called you” (v9)</a:t>
            </a:r>
          </a:p>
          <a:p>
            <a:endParaRPr lang="en-GB" sz="2000" b="1" dirty="0">
              <a:solidFill>
                <a:srgbClr val="D9D9D9"/>
              </a:solidFill>
            </a:endParaRPr>
          </a:p>
        </p:txBody>
      </p:sp>
      <p:pic>
        <p:nvPicPr>
          <p:cNvPr id="11" name="Picture 10" descr="Living Stone - Paul Judson's Ceramic and Paintings Paul Judson's Ceramic  and Paintings">
            <a:extLst>
              <a:ext uri="{FF2B5EF4-FFF2-40B4-BE49-F238E27FC236}">
                <a16:creationId xmlns:a16="http://schemas.microsoft.com/office/drawing/2014/main" id="{350D3511-9A66-DA9B-2B67-7376F5355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724" y="814594"/>
            <a:ext cx="3742551" cy="5325466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6B294244-8FBD-06B3-4AB2-6134877D98FB}"/>
              </a:ext>
            </a:extLst>
          </p:cNvPr>
          <p:cNvSpPr/>
          <p:nvPr/>
        </p:nvSpPr>
        <p:spPr>
          <a:xfrm>
            <a:off x="8314550" y="3015282"/>
            <a:ext cx="3598173" cy="1050997"/>
          </a:xfrm>
          <a:prstGeom prst="rightArrow">
            <a:avLst/>
          </a:prstGeom>
          <a:solidFill>
            <a:srgbClr val="D9D9D9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72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BFC734-25FB-6BA9-9B83-269168B4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C52BDA4E-6CDA-0F45-55B5-F0440E95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233"/>
          <a:stretch>
            <a:fillRect/>
          </a:stretch>
        </p:blipFill>
        <p:spPr>
          <a:xfrm>
            <a:off x="-11945" y="-509058"/>
            <a:ext cx="12244918" cy="8428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E5AE3A-DFF0-5A7C-0039-EC89181B5B3A}"/>
              </a:ext>
            </a:extLst>
          </p:cNvPr>
          <p:cNvSpPr txBox="1"/>
          <p:nvPr/>
        </p:nvSpPr>
        <p:spPr>
          <a:xfrm>
            <a:off x="402718" y="5411450"/>
            <a:ext cx="48189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D9D9D9"/>
                </a:solidFill>
              </a:rPr>
              <a:t>COME</a:t>
            </a:r>
          </a:p>
          <a:p>
            <a:endParaRPr lang="en-GB" sz="4000" b="1" dirty="0">
              <a:solidFill>
                <a:srgbClr val="D9D9D9"/>
              </a:solidFill>
            </a:endParaRPr>
          </a:p>
        </p:txBody>
      </p:sp>
      <p:pic>
        <p:nvPicPr>
          <p:cNvPr id="3" name="Picture 2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89A9539D-0E71-DCC5-2658-920C1C887E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100"/>
          <a:stretch>
            <a:fillRect/>
          </a:stretch>
        </p:blipFill>
        <p:spPr>
          <a:xfrm>
            <a:off x="-11945" y="-509059"/>
            <a:ext cx="12244918" cy="54428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985A29-4F0F-8FD2-6FAC-08A70C325248}"/>
              </a:ext>
            </a:extLst>
          </p:cNvPr>
          <p:cNvSpPr txBox="1"/>
          <p:nvPr/>
        </p:nvSpPr>
        <p:spPr>
          <a:xfrm>
            <a:off x="5221706" y="5432753"/>
            <a:ext cx="48189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D9D9D9"/>
                </a:solidFill>
              </a:rPr>
              <a:t>YIELD</a:t>
            </a:r>
          </a:p>
          <a:p>
            <a:endParaRPr lang="en-GB" sz="4000" b="1" dirty="0">
              <a:solidFill>
                <a:srgbClr val="D9D9D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342832-55A9-4975-90F7-84BC1542E931}"/>
              </a:ext>
            </a:extLst>
          </p:cNvPr>
          <p:cNvSpPr txBox="1"/>
          <p:nvPr/>
        </p:nvSpPr>
        <p:spPr>
          <a:xfrm>
            <a:off x="10233199" y="5411450"/>
            <a:ext cx="48189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D9D9D9"/>
                </a:solidFill>
              </a:rPr>
              <a:t>LIVE</a:t>
            </a:r>
          </a:p>
          <a:p>
            <a:endParaRPr lang="en-GB" sz="4000" b="1" dirty="0">
              <a:solidFill>
                <a:srgbClr val="D9D9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55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2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90FBC-9FD4-AF9B-9E66-E4EB65309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0580A52-7A0F-2AE0-F1F7-24B28A48B50C}"/>
              </a:ext>
            </a:extLst>
          </p:cNvPr>
          <p:cNvSpPr txBox="1"/>
          <p:nvPr/>
        </p:nvSpPr>
        <p:spPr>
          <a:xfrm>
            <a:off x="187158" y="5299246"/>
            <a:ext cx="11817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Prea</a:t>
            </a:r>
            <a:r>
              <a:rPr lang="en-US" sz="3600" b="1" dirty="0">
                <a:solidFill>
                  <a:srgbClr val="D9D9D9"/>
                </a:solidFill>
                <a:latin typeface="Aptos" panose="020B0004020202020204" pitchFamily="34" charset="0"/>
              </a:rPr>
              <a:t>ching </a:t>
            </a:r>
            <a:r>
              <a:rPr lang="en-US" sz="3600" b="1" i="1" dirty="0">
                <a:solidFill>
                  <a:srgbClr val="D9D9D9"/>
                </a:solidFill>
                <a:latin typeface="Aptos" panose="020B0004020202020204" pitchFamily="34" charset="0"/>
              </a:rPr>
              <a:t>moves</a:t>
            </a:r>
            <a:r>
              <a:rPr lang="en-US" sz="3600" b="1" dirty="0">
                <a:solidFill>
                  <a:srgbClr val="D9D9D9"/>
                </a:solidFill>
                <a:latin typeface="Aptos" panose="020B0004020202020204" pitchFamily="34" charset="0"/>
              </a:rPr>
              <a:t> us to be who God calls us to be: missional disciples, ambassadors of Jesus’ joyful news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8" descr="Jordan River Baptism Images – Browse 3,250 Stock Photos, Vectors, and Video  | Adobe Stock">
            <a:extLst>
              <a:ext uri="{FF2B5EF4-FFF2-40B4-BE49-F238E27FC236}">
                <a16:creationId xmlns:a16="http://schemas.microsoft.com/office/drawing/2014/main" id="{8BBBD7A0-F875-2F23-BF10-C4A6600E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100"/>
          <a:stretch>
            <a:fillRect/>
          </a:stretch>
        </p:blipFill>
        <p:spPr>
          <a:xfrm>
            <a:off x="-11945" y="-509059"/>
            <a:ext cx="12244918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1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382</Words>
  <Application>Microsoft Macintosh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Stobart</dc:creator>
  <cp:lastModifiedBy>Andrew Stobart</cp:lastModifiedBy>
  <cp:revision>4</cp:revision>
  <cp:lastPrinted>2026-09-12T07:01:42Z</cp:lastPrinted>
  <dcterms:created xsi:type="dcterms:W3CDTF">2026-09-12T04:11:44Z</dcterms:created>
  <dcterms:modified xsi:type="dcterms:W3CDTF">2026-09-12T12:20:58Z</dcterms:modified>
</cp:coreProperties>
</file>