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3" r:id="rId17"/>
    <p:sldId id="274" r:id="rId18"/>
    <p:sldId id="271" r:id="rId19"/>
    <p:sldId id="275"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3B426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94745"/>
  </p:normalViewPr>
  <p:slideViewPr>
    <p:cSldViewPr snapToGrid="0">
      <p:cViewPr>
        <p:scale>
          <a:sx n="53" d="100"/>
          <a:sy n="53" d="100"/>
        </p:scale>
        <p:origin x="1512" y="1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5BD41-7BDF-85DA-8172-54B1F2D7FBD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3040D8B-CB95-DEBE-7D07-F867960E656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32CC6FB9-2DB6-B84A-9FAC-164E84CE62CC}"/>
              </a:ext>
            </a:extLst>
          </p:cNvPr>
          <p:cNvSpPr>
            <a:spLocks noGrp="1"/>
          </p:cNvSpPr>
          <p:nvPr>
            <p:ph type="dt" sz="half" idx="10"/>
          </p:nvPr>
        </p:nvSpPr>
        <p:spPr/>
        <p:txBody>
          <a:bodyPr/>
          <a:lstStyle/>
          <a:p>
            <a:fld id="{95498BB9-B204-F84D-8A5B-500A0BD47B2A}" type="datetimeFigureOut">
              <a:rPr lang="en-US" smtClean="0"/>
              <a:t>9/12/26</a:t>
            </a:fld>
            <a:endParaRPr lang="en-US"/>
          </a:p>
        </p:txBody>
      </p:sp>
      <p:sp>
        <p:nvSpPr>
          <p:cNvPr id="5" name="Footer Placeholder 4">
            <a:extLst>
              <a:ext uri="{FF2B5EF4-FFF2-40B4-BE49-F238E27FC236}">
                <a16:creationId xmlns:a16="http://schemas.microsoft.com/office/drawing/2014/main" id="{291FA07B-25C3-907A-7ADF-EB1A9C9C4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5B307C-0D89-C9DC-26BD-F4746AEE6F1A}"/>
              </a:ext>
            </a:extLst>
          </p:cNvPr>
          <p:cNvSpPr>
            <a:spLocks noGrp="1"/>
          </p:cNvSpPr>
          <p:nvPr>
            <p:ph type="sldNum" sz="quarter" idx="12"/>
          </p:nvPr>
        </p:nvSpPr>
        <p:spPr/>
        <p:txBody>
          <a:bodyPr/>
          <a:lstStyle/>
          <a:p>
            <a:fld id="{F6829EDD-E720-7F43-953E-367E36661EA4}" type="slidenum">
              <a:rPr lang="en-US" smtClean="0"/>
              <a:t>‹#›</a:t>
            </a:fld>
            <a:endParaRPr lang="en-US"/>
          </a:p>
        </p:txBody>
      </p:sp>
    </p:spTree>
    <p:extLst>
      <p:ext uri="{BB962C8B-B14F-4D97-AF65-F5344CB8AC3E}">
        <p14:creationId xmlns:p14="http://schemas.microsoft.com/office/powerpoint/2010/main" val="1297823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69475-9930-6DDD-36C6-38836582920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8B12C64-AC86-E70F-5349-C940657D774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A810936-740E-0D1B-C889-CA9E79C6E19F}"/>
              </a:ext>
            </a:extLst>
          </p:cNvPr>
          <p:cNvSpPr>
            <a:spLocks noGrp="1"/>
          </p:cNvSpPr>
          <p:nvPr>
            <p:ph type="dt" sz="half" idx="10"/>
          </p:nvPr>
        </p:nvSpPr>
        <p:spPr/>
        <p:txBody>
          <a:bodyPr/>
          <a:lstStyle/>
          <a:p>
            <a:fld id="{95498BB9-B204-F84D-8A5B-500A0BD47B2A}" type="datetimeFigureOut">
              <a:rPr lang="en-US" smtClean="0"/>
              <a:t>9/12/26</a:t>
            </a:fld>
            <a:endParaRPr lang="en-US"/>
          </a:p>
        </p:txBody>
      </p:sp>
      <p:sp>
        <p:nvSpPr>
          <p:cNvPr id="5" name="Footer Placeholder 4">
            <a:extLst>
              <a:ext uri="{FF2B5EF4-FFF2-40B4-BE49-F238E27FC236}">
                <a16:creationId xmlns:a16="http://schemas.microsoft.com/office/drawing/2014/main" id="{A8F87F29-199F-51C4-663F-450A7DD964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09FEBD-38E1-845B-4489-6E17FCE2D781}"/>
              </a:ext>
            </a:extLst>
          </p:cNvPr>
          <p:cNvSpPr>
            <a:spLocks noGrp="1"/>
          </p:cNvSpPr>
          <p:nvPr>
            <p:ph type="sldNum" sz="quarter" idx="12"/>
          </p:nvPr>
        </p:nvSpPr>
        <p:spPr/>
        <p:txBody>
          <a:bodyPr/>
          <a:lstStyle/>
          <a:p>
            <a:fld id="{F6829EDD-E720-7F43-953E-367E36661EA4}" type="slidenum">
              <a:rPr lang="en-US" smtClean="0"/>
              <a:t>‹#›</a:t>
            </a:fld>
            <a:endParaRPr lang="en-US"/>
          </a:p>
        </p:txBody>
      </p:sp>
    </p:spTree>
    <p:extLst>
      <p:ext uri="{BB962C8B-B14F-4D97-AF65-F5344CB8AC3E}">
        <p14:creationId xmlns:p14="http://schemas.microsoft.com/office/powerpoint/2010/main" val="847021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39C8C-5DD3-783D-CFB6-D580FBED3C0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DFB24188-3794-0171-D6F6-BAE829E65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52BDEF8-F043-52D3-0677-32EA51174792}"/>
              </a:ext>
            </a:extLst>
          </p:cNvPr>
          <p:cNvSpPr>
            <a:spLocks noGrp="1"/>
          </p:cNvSpPr>
          <p:nvPr>
            <p:ph type="dt" sz="half" idx="10"/>
          </p:nvPr>
        </p:nvSpPr>
        <p:spPr/>
        <p:txBody>
          <a:bodyPr/>
          <a:lstStyle/>
          <a:p>
            <a:fld id="{95498BB9-B204-F84D-8A5B-500A0BD47B2A}" type="datetimeFigureOut">
              <a:rPr lang="en-US" smtClean="0"/>
              <a:t>9/12/26</a:t>
            </a:fld>
            <a:endParaRPr lang="en-US"/>
          </a:p>
        </p:txBody>
      </p:sp>
      <p:sp>
        <p:nvSpPr>
          <p:cNvPr id="5" name="Footer Placeholder 4">
            <a:extLst>
              <a:ext uri="{FF2B5EF4-FFF2-40B4-BE49-F238E27FC236}">
                <a16:creationId xmlns:a16="http://schemas.microsoft.com/office/drawing/2014/main" id="{E20ECE22-2BF0-149C-5CE3-7F9C6EAAD0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B096C7-8281-72EC-1311-E51A8A5C80F9}"/>
              </a:ext>
            </a:extLst>
          </p:cNvPr>
          <p:cNvSpPr>
            <a:spLocks noGrp="1"/>
          </p:cNvSpPr>
          <p:nvPr>
            <p:ph type="sldNum" sz="quarter" idx="12"/>
          </p:nvPr>
        </p:nvSpPr>
        <p:spPr/>
        <p:txBody>
          <a:bodyPr/>
          <a:lstStyle/>
          <a:p>
            <a:fld id="{F6829EDD-E720-7F43-953E-367E36661EA4}" type="slidenum">
              <a:rPr lang="en-US" smtClean="0"/>
              <a:t>‹#›</a:t>
            </a:fld>
            <a:endParaRPr lang="en-US"/>
          </a:p>
        </p:txBody>
      </p:sp>
    </p:spTree>
    <p:extLst>
      <p:ext uri="{BB962C8B-B14F-4D97-AF65-F5344CB8AC3E}">
        <p14:creationId xmlns:p14="http://schemas.microsoft.com/office/powerpoint/2010/main" val="1940305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151B6-7B77-5409-6F41-924FA367481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A8E98C5-9C21-9F27-3B8B-07A4683A846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08B54A9-8BA1-7043-9F86-1095442015B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FE9EA914-B72A-870D-AE2D-ECA1EFABF3B2}"/>
              </a:ext>
            </a:extLst>
          </p:cNvPr>
          <p:cNvSpPr>
            <a:spLocks noGrp="1"/>
          </p:cNvSpPr>
          <p:nvPr>
            <p:ph type="dt" sz="half" idx="10"/>
          </p:nvPr>
        </p:nvSpPr>
        <p:spPr/>
        <p:txBody>
          <a:bodyPr/>
          <a:lstStyle/>
          <a:p>
            <a:fld id="{95498BB9-B204-F84D-8A5B-500A0BD47B2A}" type="datetimeFigureOut">
              <a:rPr lang="en-US" smtClean="0"/>
              <a:t>9/12/26</a:t>
            </a:fld>
            <a:endParaRPr lang="en-US"/>
          </a:p>
        </p:txBody>
      </p:sp>
      <p:sp>
        <p:nvSpPr>
          <p:cNvPr id="6" name="Footer Placeholder 5">
            <a:extLst>
              <a:ext uri="{FF2B5EF4-FFF2-40B4-BE49-F238E27FC236}">
                <a16:creationId xmlns:a16="http://schemas.microsoft.com/office/drawing/2014/main" id="{F9C15EBA-0DA9-5D4E-4C97-6D2407B706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6529EF-9744-83C4-DB75-76CB56F55CCE}"/>
              </a:ext>
            </a:extLst>
          </p:cNvPr>
          <p:cNvSpPr>
            <a:spLocks noGrp="1"/>
          </p:cNvSpPr>
          <p:nvPr>
            <p:ph type="sldNum" sz="quarter" idx="12"/>
          </p:nvPr>
        </p:nvSpPr>
        <p:spPr/>
        <p:txBody>
          <a:bodyPr/>
          <a:lstStyle/>
          <a:p>
            <a:fld id="{F6829EDD-E720-7F43-953E-367E36661EA4}" type="slidenum">
              <a:rPr lang="en-US" smtClean="0"/>
              <a:t>‹#›</a:t>
            </a:fld>
            <a:endParaRPr lang="en-US"/>
          </a:p>
        </p:txBody>
      </p:sp>
    </p:spTree>
    <p:extLst>
      <p:ext uri="{BB962C8B-B14F-4D97-AF65-F5344CB8AC3E}">
        <p14:creationId xmlns:p14="http://schemas.microsoft.com/office/powerpoint/2010/main" val="3540854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EC5FB-C5B0-974B-73C6-19C4532EF61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073B2F6-2E5E-702C-FDE0-7BB56D8553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CB5B6FB-F26B-4F82-4E21-27F47565A78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45BADD5-26A8-99CC-B989-5546E98748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DEA4B59-D648-4561-6EC3-DD0D02DA7936}"/>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A1F1693-2B79-867D-CE64-DA1F8DB68A8F}"/>
              </a:ext>
            </a:extLst>
          </p:cNvPr>
          <p:cNvSpPr>
            <a:spLocks noGrp="1"/>
          </p:cNvSpPr>
          <p:nvPr>
            <p:ph type="dt" sz="half" idx="10"/>
          </p:nvPr>
        </p:nvSpPr>
        <p:spPr/>
        <p:txBody>
          <a:bodyPr/>
          <a:lstStyle/>
          <a:p>
            <a:fld id="{95498BB9-B204-F84D-8A5B-500A0BD47B2A}" type="datetimeFigureOut">
              <a:rPr lang="en-US" smtClean="0"/>
              <a:t>9/12/26</a:t>
            </a:fld>
            <a:endParaRPr lang="en-US"/>
          </a:p>
        </p:txBody>
      </p:sp>
      <p:sp>
        <p:nvSpPr>
          <p:cNvPr id="8" name="Footer Placeholder 7">
            <a:extLst>
              <a:ext uri="{FF2B5EF4-FFF2-40B4-BE49-F238E27FC236}">
                <a16:creationId xmlns:a16="http://schemas.microsoft.com/office/drawing/2014/main" id="{CA37831F-A8F2-6BF3-E820-705011B737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ED057C-86A6-69C6-7036-1A351E11521F}"/>
              </a:ext>
            </a:extLst>
          </p:cNvPr>
          <p:cNvSpPr>
            <a:spLocks noGrp="1"/>
          </p:cNvSpPr>
          <p:nvPr>
            <p:ph type="sldNum" sz="quarter" idx="12"/>
          </p:nvPr>
        </p:nvSpPr>
        <p:spPr/>
        <p:txBody>
          <a:bodyPr/>
          <a:lstStyle/>
          <a:p>
            <a:fld id="{F6829EDD-E720-7F43-953E-367E36661EA4}" type="slidenum">
              <a:rPr lang="en-US" smtClean="0"/>
              <a:t>‹#›</a:t>
            </a:fld>
            <a:endParaRPr lang="en-US"/>
          </a:p>
        </p:txBody>
      </p:sp>
    </p:spTree>
    <p:extLst>
      <p:ext uri="{BB962C8B-B14F-4D97-AF65-F5344CB8AC3E}">
        <p14:creationId xmlns:p14="http://schemas.microsoft.com/office/powerpoint/2010/main" val="4014853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C5993-667D-2AAF-25D7-1E854A2BC5C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B2A7BA7-6889-34BB-F68F-5A47BDD15B7B}"/>
              </a:ext>
            </a:extLst>
          </p:cNvPr>
          <p:cNvSpPr>
            <a:spLocks noGrp="1"/>
          </p:cNvSpPr>
          <p:nvPr>
            <p:ph type="dt" sz="half" idx="10"/>
          </p:nvPr>
        </p:nvSpPr>
        <p:spPr/>
        <p:txBody>
          <a:bodyPr/>
          <a:lstStyle/>
          <a:p>
            <a:fld id="{95498BB9-B204-F84D-8A5B-500A0BD47B2A}" type="datetimeFigureOut">
              <a:rPr lang="en-US" smtClean="0"/>
              <a:t>9/12/26</a:t>
            </a:fld>
            <a:endParaRPr lang="en-US"/>
          </a:p>
        </p:txBody>
      </p:sp>
      <p:sp>
        <p:nvSpPr>
          <p:cNvPr id="4" name="Footer Placeholder 3">
            <a:extLst>
              <a:ext uri="{FF2B5EF4-FFF2-40B4-BE49-F238E27FC236}">
                <a16:creationId xmlns:a16="http://schemas.microsoft.com/office/drawing/2014/main" id="{18284924-6B1D-AFB4-84C9-9DD78DAD2C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F555D60-FEEB-95F4-CEAA-6066B0F2BB60}"/>
              </a:ext>
            </a:extLst>
          </p:cNvPr>
          <p:cNvSpPr>
            <a:spLocks noGrp="1"/>
          </p:cNvSpPr>
          <p:nvPr>
            <p:ph type="sldNum" sz="quarter" idx="12"/>
          </p:nvPr>
        </p:nvSpPr>
        <p:spPr/>
        <p:txBody>
          <a:bodyPr/>
          <a:lstStyle/>
          <a:p>
            <a:fld id="{F6829EDD-E720-7F43-953E-367E36661EA4}" type="slidenum">
              <a:rPr lang="en-US" smtClean="0"/>
              <a:t>‹#›</a:t>
            </a:fld>
            <a:endParaRPr lang="en-US"/>
          </a:p>
        </p:txBody>
      </p:sp>
    </p:spTree>
    <p:extLst>
      <p:ext uri="{BB962C8B-B14F-4D97-AF65-F5344CB8AC3E}">
        <p14:creationId xmlns:p14="http://schemas.microsoft.com/office/powerpoint/2010/main" val="2000484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DFC7D4-B6F5-1C42-2740-DB8056D7C270}"/>
              </a:ext>
            </a:extLst>
          </p:cNvPr>
          <p:cNvSpPr>
            <a:spLocks noGrp="1"/>
          </p:cNvSpPr>
          <p:nvPr>
            <p:ph type="dt" sz="half" idx="10"/>
          </p:nvPr>
        </p:nvSpPr>
        <p:spPr/>
        <p:txBody>
          <a:bodyPr/>
          <a:lstStyle/>
          <a:p>
            <a:fld id="{95498BB9-B204-F84D-8A5B-500A0BD47B2A}" type="datetimeFigureOut">
              <a:rPr lang="en-US" smtClean="0"/>
              <a:t>9/12/26</a:t>
            </a:fld>
            <a:endParaRPr lang="en-US"/>
          </a:p>
        </p:txBody>
      </p:sp>
      <p:sp>
        <p:nvSpPr>
          <p:cNvPr id="3" name="Footer Placeholder 2">
            <a:extLst>
              <a:ext uri="{FF2B5EF4-FFF2-40B4-BE49-F238E27FC236}">
                <a16:creationId xmlns:a16="http://schemas.microsoft.com/office/drawing/2014/main" id="{BB02D31F-F983-3B5E-95AE-ECFA908FD8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7DF8636-2569-F375-59C6-931716EA9132}"/>
              </a:ext>
            </a:extLst>
          </p:cNvPr>
          <p:cNvSpPr>
            <a:spLocks noGrp="1"/>
          </p:cNvSpPr>
          <p:nvPr>
            <p:ph type="sldNum" sz="quarter" idx="12"/>
          </p:nvPr>
        </p:nvSpPr>
        <p:spPr/>
        <p:txBody>
          <a:bodyPr/>
          <a:lstStyle/>
          <a:p>
            <a:fld id="{F6829EDD-E720-7F43-953E-367E36661EA4}" type="slidenum">
              <a:rPr lang="en-US" smtClean="0"/>
              <a:t>‹#›</a:t>
            </a:fld>
            <a:endParaRPr lang="en-US"/>
          </a:p>
        </p:txBody>
      </p:sp>
    </p:spTree>
    <p:extLst>
      <p:ext uri="{BB962C8B-B14F-4D97-AF65-F5344CB8AC3E}">
        <p14:creationId xmlns:p14="http://schemas.microsoft.com/office/powerpoint/2010/main" val="3499088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0DA89-E06B-28DF-2C32-C449507815D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981D3C9-93AA-F0EB-2EF0-7211B171AF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EDCA044A-726A-A314-5611-6D8EEF15EA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E4C6B87-79DC-2CE7-D6C9-95166087B1B9}"/>
              </a:ext>
            </a:extLst>
          </p:cNvPr>
          <p:cNvSpPr>
            <a:spLocks noGrp="1"/>
          </p:cNvSpPr>
          <p:nvPr>
            <p:ph type="dt" sz="half" idx="10"/>
          </p:nvPr>
        </p:nvSpPr>
        <p:spPr/>
        <p:txBody>
          <a:bodyPr/>
          <a:lstStyle/>
          <a:p>
            <a:fld id="{95498BB9-B204-F84D-8A5B-500A0BD47B2A}" type="datetimeFigureOut">
              <a:rPr lang="en-US" smtClean="0"/>
              <a:t>9/12/26</a:t>
            </a:fld>
            <a:endParaRPr lang="en-US"/>
          </a:p>
        </p:txBody>
      </p:sp>
      <p:sp>
        <p:nvSpPr>
          <p:cNvPr id="6" name="Footer Placeholder 5">
            <a:extLst>
              <a:ext uri="{FF2B5EF4-FFF2-40B4-BE49-F238E27FC236}">
                <a16:creationId xmlns:a16="http://schemas.microsoft.com/office/drawing/2014/main" id="{2990D88E-7068-6EEA-FCD4-E391611EF4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93454D1-C5A4-1CD5-3B8B-827CEF4CE7B8}"/>
              </a:ext>
            </a:extLst>
          </p:cNvPr>
          <p:cNvSpPr>
            <a:spLocks noGrp="1"/>
          </p:cNvSpPr>
          <p:nvPr>
            <p:ph type="sldNum" sz="quarter" idx="12"/>
          </p:nvPr>
        </p:nvSpPr>
        <p:spPr/>
        <p:txBody>
          <a:bodyPr/>
          <a:lstStyle/>
          <a:p>
            <a:fld id="{F6829EDD-E720-7F43-953E-367E36661EA4}" type="slidenum">
              <a:rPr lang="en-US" smtClean="0"/>
              <a:t>‹#›</a:t>
            </a:fld>
            <a:endParaRPr lang="en-US"/>
          </a:p>
        </p:txBody>
      </p:sp>
    </p:spTree>
    <p:extLst>
      <p:ext uri="{BB962C8B-B14F-4D97-AF65-F5344CB8AC3E}">
        <p14:creationId xmlns:p14="http://schemas.microsoft.com/office/powerpoint/2010/main" val="125259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FBF8E-9A30-6A7A-C703-80F71615A46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8A7BC39-AC52-EB7D-41C6-67AA149D16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19828A2-EF8E-85DF-8174-5F95970977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E40B88B-6C2F-720F-B689-23A7278A3F7E}"/>
              </a:ext>
            </a:extLst>
          </p:cNvPr>
          <p:cNvSpPr>
            <a:spLocks noGrp="1"/>
          </p:cNvSpPr>
          <p:nvPr>
            <p:ph type="dt" sz="half" idx="10"/>
          </p:nvPr>
        </p:nvSpPr>
        <p:spPr/>
        <p:txBody>
          <a:bodyPr/>
          <a:lstStyle/>
          <a:p>
            <a:fld id="{95498BB9-B204-F84D-8A5B-500A0BD47B2A}" type="datetimeFigureOut">
              <a:rPr lang="en-US" smtClean="0"/>
              <a:t>9/12/26</a:t>
            </a:fld>
            <a:endParaRPr lang="en-US"/>
          </a:p>
        </p:txBody>
      </p:sp>
      <p:sp>
        <p:nvSpPr>
          <p:cNvPr id="6" name="Footer Placeholder 5">
            <a:extLst>
              <a:ext uri="{FF2B5EF4-FFF2-40B4-BE49-F238E27FC236}">
                <a16:creationId xmlns:a16="http://schemas.microsoft.com/office/drawing/2014/main" id="{4AF2EDE4-8A2D-3256-A912-00CAF85FC6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1B6760-3E82-2B67-E7E7-034D0CF06DFB}"/>
              </a:ext>
            </a:extLst>
          </p:cNvPr>
          <p:cNvSpPr>
            <a:spLocks noGrp="1"/>
          </p:cNvSpPr>
          <p:nvPr>
            <p:ph type="sldNum" sz="quarter" idx="12"/>
          </p:nvPr>
        </p:nvSpPr>
        <p:spPr/>
        <p:txBody>
          <a:bodyPr/>
          <a:lstStyle/>
          <a:p>
            <a:fld id="{F6829EDD-E720-7F43-953E-367E36661EA4}" type="slidenum">
              <a:rPr lang="en-US" smtClean="0"/>
              <a:t>‹#›</a:t>
            </a:fld>
            <a:endParaRPr lang="en-US"/>
          </a:p>
        </p:txBody>
      </p:sp>
    </p:spTree>
    <p:extLst>
      <p:ext uri="{BB962C8B-B14F-4D97-AF65-F5344CB8AC3E}">
        <p14:creationId xmlns:p14="http://schemas.microsoft.com/office/powerpoint/2010/main" val="433165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48C5C-EF76-00B9-4874-4A9EE7E584E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8326B6E-D257-611B-1E14-1A89D8FD43B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E433D1D-3581-7613-F966-F59CD041026E}"/>
              </a:ext>
            </a:extLst>
          </p:cNvPr>
          <p:cNvSpPr>
            <a:spLocks noGrp="1"/>
          </p:cNvSpPr>
          <p:nvPr>
            <p:ph type="dt" sz="half" idx="10"/>
          </p:nvPr>
        </p:nvSpPr>
        <p:spPr/>
        <p:txBody>
          <a:bodyPr/>
          <a:lstStyle/>
          <a:p>
            <a:fld id="{95498BB9-B204-F84D-8A5B-500A0BD47B2A}" type="datetimeFigureOut">
              <a:rPr lang="en-US" smtClean="0"/>
              <a:t>9/12/26</a:t>
            </a:fld>
            <a:endParaRPr lang="en-US"/>
          </a:p>
        </p:txBody>
      </p:sp>
      <p:sp>
        <p:nvSpPr>
          <p:cNvPr id="5" name="Footer Placeholder 4">
            <a:extLst>
              <a:ext uri="{FF2B5EF4-FFF2-40B4-BE49-F238E27FC236}">
                <a16:creationId xmlns:a16="http://schemas.microsoft.com/office/drawing/2014/main" id="{FDCF03E6-D61D-1BBE-D027-3665B7A936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25C314-6F9F-3893-BD11-F032BF26F193}"/>
              </a:ext>
            </a:extLst>
          </p:cNvPr>
          <p:cNvSpPr>
            <a:spLocks noGrp="1"/>
          </p:cNvSpPr>
          <p:nvPr>
            <p:ph type="sldNum" sz="quarter" idx="12"/>
          </p:nvPr>
        </p:nvSpPr>
        <p:spPr/>
        <p:txBody>
          <a:bodyPr/>
          <a:lstStyle/>
          <a:p>
            <a:fld id="{F6829EDD-E720-7F43-953E-367E36661EA4}" type="slidenum">
              <a:rPr lang="en-US" smtClean="0"/>
              <a:t>‹#›</a:t>
            </a:fld>
            <a:endParaRPr lang="en-US"/>
          </a:p>
        </p:txBody>
      </p:sp>
    </p:spTree>
    <p:extLst>
      <p:ext uri="{BB962C8B-B14F-4D97-AF65-F5344CB8AC3E}">
        <p14:creationId xmlns:p14="http://schemas.microsoft.com/office/powerpoint/2010/main" val="4007233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6C8631-FA96-56A0-112B-1120C9FE058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5B0B637-04B6-D946-EC89-9722FDC6010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9CD4D74-08F0-256D-78A8-C43DF1310F28}"/>
              </a:ext>
            </a:extLst>
          </p:cNvPr>
          <p:cNvSpPr>
            <a:spLocks noGrp="1"/>
          </p:cNvSpPr>
          <p:nvPr>
            <p:ph type="dt" sz="half" idx="10"/>
          </p:nvPr>
        </p:nvSpPr>
        <p:spPr/>
        <p:txBody>
          <a:bodyPr/>
          <a:lstStyle/>
          <a:p>
            <a:fld id="{95498BB9-B204-F84D-8A5B-500A0BD47B2A}" type="datetimeFigureOut">
              <a:rPr lang="en-US" smtClean="0"/>
              <a:t>9/12/26</a:t>
            </a:fld>
            <a:endParaRPr lang="en-US"/>
          </a:p>
        </p:txBody>
      </p:sp>
      <p:sp>
        <p:nvSpPr>
          <p:cNvPr id="5" name="Footer Placeholder 4">
            <a:extLst>
              <a:ext uri="{FF2B5EF4-FFF2-40B4-BE49-F238E27FC236}">
                <a16:creationId xmlns:a16="http://schemas.microsoft.com/office/drawing/2014/main" id="{CE7D117D-D6B9-3580-9C86-4F33073F54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19953C-7B4D-42D5-8424-28DA3B9CAD60}"/>
              </a:ext>
            </a:extLst>
          </p:cNvPr>
          <p:cNvSpPr>
            <a:spLocks noGrp="1"/>
          </p:cNvSpPr>
          <p:nvPr>
            <p:ph type="sldNum" sz="quarter" idx="12"/>
          </p:nvPr>
        </p:nvSpPr>
        <p:spPr/>
        <p:txBody>
          <a:bodyPr/>
          <a:lstStyle/>
          <a:p>
            <a:fld id="{F6829EDD-E720-7F43-953E-367E36661EA4}" type="slidenum">
              <a:rPr lang="en-US" smtClean="0"/>
              <a:t>‹#›</a:t>
            </a:fld>
            <a:endParaRPr lang="en-US"/>
          </a:p>
        </p:txBody>
      </p:sp>
    </p:spTree>
    <p:extLst>
      <p:ext uri="{BB962C8B-B14F-4D97-AF65-F5344CB8AC3E}">
        <p14:creationId xmlns:p14="http://schemas.microsoft.com/office/powerpoint/2010/main" val="28284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3CB5AD-6EF0-5FC9-9A09-0326383EFA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81D3FEA-1CDF-86BE-8AB7-3D5BBFE740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38B58E8-23BD-EAF0-0552-B6ED317C86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5498BB9-B204-F84D-8A5B-500A0BD47B2A}" type="datetimeFigureOut">
              <a:rPr lang="en-US" smtClean="0"/>
              <a:t>9/12/26</a:t>
            </a:fld>
            <a:endParaRPr lang="en-US"/>
          </a:p>
        </p:txBody>
      </p:sp>
      <p:sp>
        <p:nvSpPr>
          <p:cNvPr id="5" name="Footer Placeholder 4">
            <a:extLst>
              <a:ext uri="{FF2B5EF4-FFF2-40B4-BE49-F238E27FC236}">
                <a16:creationId xmlns:a16="http://schemas.microsoft.com/office/drawing/2014/main" id="{66457CB5-81B8-AF8F-76A2-8FAA08BD05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8F330B1-9B45-9A1F-D8F3-46D4D1FD69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829EDD-E720-7F43-953E-367E36661EA4}" type="slidenum">
              <a:rPr lang="en-US" smtClean="0"/>
              <a:t>‹#›</a:t>
            </a:fld>
            <a:endParaRPr lang="en-US"/>
          </a:p>
        </p:txBody>
      </p:sp>
    </p:spTree>
    <p:extLst>
      <p:ext uri="{BB962C8B-B14F-4D97-AF65-F5344CB8AC3E}">
        <p14:creationId xmlns:p14="http://schemas.microsoft.com/office/powerpoint/2010/main" val="1645812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71664E-78AB-9004-BF9B-ED348D952607}"/>
              </a:ext>
            </a:extLst>
          </p:cNvPr>
          <p:cNvPicPr>
            <a:picLocks noChangeAspect="1"/>
          </p:cNvPicPr>
          <p:nvPr/>
        </p:nvPicPr>
        <p:blipFill>
          <a:blip r:embed="rId2"/>
          <a:srcRect t="16500" b="13784"/>
          <a:stretch>
            <a:fillRect/>
          </a:stretch>
        </p:blipFill>
        <p:spPr>
          <a:xfrm>
            <a:off x="7692571" y="5049910"/>
            <a:ext cx="5498354" cy="1761235"/>
          </a:xfrm>
          <a:prstGeom prst="rect">
            <a:avLst/>
          </a:prstGeom>
        </p:spPr>
      </p:pic>
      <p:sp>
        <p:nvSpPr>
          <p:cNvPr id="8" name="TextBox 7">
            <a:extLst>
              <a:ext uri="{FF2B5EF4-FFF2-40B4-BE49-F238E27FC236}">
                <a16:creationId xmlns:a16="http://schemas.microsoft.com/office/drawing/2014/main" id="{F57A56C5-575C-147E-EAFE-6E3ABF27FDB5}"/>
              </a:ext>
            </a:extLst>
          </p:cNvPr>
          <p:cNvSpPr txBox="1"/>
          <p:nvPr/>
        </p:nvSpPr>
        <p:spPr>
          <a:xfrm>
            <a:off x="203200" y="5058613"/>
            <a:ext cx="9114971" cy="1569660"/>
          </a:xfrm>
          <a:prstGeom prst="rect">
            <a:avLst/>
          </a:prstGeom>
          <a:noFill/>
        </p:spPr>
        <p:txBody>
          <a:bodyPr wrap="square" rtlCol="0">
            <a:spAutoFit/>
          </a:bodyPr>
          <a:lstStyle/>
          <a:p>
            <a:r>
              <a:rPr lang="en-US" sz="4000" b="1" dirty="0">
                <a:solidFill>
                  <a:srgbClr val="D9D9D9"/>
                </a:solidFill>
                <a:latin typeface="Aptos" panose="020B0004020202020204" pitchFamily="34" charset="0"/>
              </a:rPr>
              <a:t>Bible study: 2 Kings 5:1-15</a:t>
            </a:r>
          </a:p>
          <a:p>
            <a:r>
              <a:rPr lang="en-US" sz="2800" dirty="0">
                <a:solidFill>
                  <a:srgbClr val="D9D9D9"/>
                </a:solidFill>
                <a:latin typeface="Aptos" panose="020B0004020202020204" pitchFamily="34" charset="0"/>
              </a:rPr>
              <a:t>Rev Dr Andrew Stobart</a:t>
            </a:r>
          </a:p>
          <a:p>
            <a:r>
              <a:rPr lang="en-US" sz="2800" dirty="0" err="1">
                <a:solidFill>
                  <a:srgbClr val="D9D9D9"/>
                </a:solidFill>
                <a:latin typeface="Aptos" panose="020B0004020202020204" pitchFamily="34" charset="0"/>
              </a:rPr>
              <a:t>principal@cliffcollege.ac.uk</a:t>
            </a:r>
            <a:endParaRPr lang="en-US" sz="2800" dirty="0">
              <a:solidFill>
                <a:srgbClr val="D9D9D9"/>
              </a:solidFill>
              <a:latin typeface="Aptos" panose="020B0004020202020204" pitchFamily="34" charset="0"/>
            </a:endParaRPr>
          </a:p>
        </p:txBody>
      </p:sp>
      <p:pic>
        <p:nvPicPr>
          <p:cNvPr id="9" name="Picture 8" descr="Jordan River Baptism Images – Browse 3,250 Stock Photos, Vectors, and Video  | Adobe Stock">
            <a:extLst>
              <a:ext uri="{FF2B5EF4-FFF2-40B4-BE49-F238E27FC236}">
                <a16:creationId xmlns:a16="http://schemas.microsoft.com/office/drawing/2014/main" id="{5FE7EA13-38EE-907B-7D50-6F7D1A7BAD93}"/>
              </a:ext>
            </a:extLst>
          </p:cNvPr>
          <p:cNvPicPr>
            <a:picLocks noChangeAspect="1"/>
          </p:cNvPicPr>
          <p:nvPr/>
        </p:nvPicPr>
        <p:blipFill>
          <a:blip r:embed="rId3"/>
          <a:srcRect b="11100"/>
          <a:stretch>
            <a:fillRect/>
          </a:stretch>
        </p:blipFill>
        <p:spPr>
          <a:xfrm>
            <a:off x="-11945" y="-509059"/>
            <a:ext cx="12244918" cy="5442857"/>
          </a:xfrm>
          <a:prstGeom prst="rect">
            <a:avLst/>
          </a:prstGeom>
        </p:spPr>
      </p:pic>
    </p:spTree>
    <p:extLst>
      <p:ext uri="{BB962C8B-B14F-4D97-AF65-F5344CB8AC3E}">
        <p14:creationId xmlns:p14="http://schemas.microsoft.com/office/powerpoint/2010/main" val="11590372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9E4DE170-292A-759B-44D7-11E5A4446385}"/>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DF9F6ECA-8B39-F477-F880-BC86DF5EEE27}"/>
              </a:ext>
            </a:extLst>
          </p:cNvPr>
          <p:cNvPicPr>
            <a:picLocks noChangeAspect="1"/>
          </p:cNvPicPr>
          <p:nvPr/>
        </p:nvPicPr>
        <p:blipFill>
          <a:blip r:embed="rId2"/>
          <a:srcRect b="86233"/>
          <a:stretch>
            <a:fillRect/>
          </a:stretch>
        </p:blipFill>
        <p:spPr>
          <a:xfrm>
            <a:off x="-11945" y="-509058"/>
            <a:ext cx="12244918" cy="842888"/>
          </a:xfrm>
          <a:prstGeom prst="rect">
            <a:avLst/>
          </a:prstGeom>
        </p:spPr>
      </p:pic>
      <p:grpSp>
        <p:nvGrpSpPr>
          <p:cNvPr id="17" name="Group 16">
            <a:extLst>
              <a:ext uri="{FF2B5EF4-FFF2-40B4-BE49-F238E27FC236}">
                <a16:creationId xmlns:a16="http://schemas.microsoft.com/office/drawing/2014/main" id="{34E963C9-339B-78E2-1A3D-891245D8961A}"/>
              </a:ext>
            </a:extLst>
          </p:cNvPr>
          <p:cNvGrpSpPr/>
          <p:nvPr/>
        </p:nvGrpSpPr>
        <p:grpSpPr>
          <a:xfrm>
            <a:off x="1339843" y="3022622"/>
            <a:ext cx="2902857" cy="1194477"/>
            <a:chOff x="441487" y="2942411"/>
            <a:chExt cx="2902857" cy="1194477"/>
          </a:xfrm>
        </p:grpSpPr>
        <p:sp>
          <p:nvSpPr>
            <p:cNvPr id="8" name="TextBox 7">
              <a:extLst>
                <a:ext uri="{FF2B5EF4-FFF2-40B4-BE49-F238E27FC236}">
                  <a16:creationId xmlns:a16="http://schemas.microsoft.com/office/drawing/2014/main" id="{28C42784-2F23-FB91-EC48-90F167599117}"/>
                </a:ext>
              </a:extLst>
            </p:cNvPr>
            <p:cNvSpPr txBox="1"/>
            <p:nvPr/>
          </p:nvSpPr>
          <p:spPr>
            <a:xfrm>
              <a:off x="1312343" y="3429002"/>
              <a:ext cx="1161143"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Text</a:t>
              </a:r>
              <a:endParaRPr lang="en-US" sz="2800" dirty="0">
                <a:solidFill>
                  <a:srgbClr val="D9D9D9"/>
                </a:solidFill>
                <a:latin typeface="Aptos" panose="020B0004020202020204" pitchFamily="34" charset="0"/>
              </a:endParaRPr>
            </a:p>
          </p:txBody>
        </p:sp>
        <p:sp>
          <p:nvSpPr>
            <p:cNvPr id="5" name="Parallelogram 4">
              <a:extLst>
                <a:ext uri="{FF2B5EF4-FFF2-40B4-BE49-F238E27FC236}">
                  <a16:creationId xmlns:a16="http://schemas.microsoft.com/office/drawing/2014/main" id="{13587018-A394-26BD-F0B2-D284BFCDA482}"/>
                </a:ext>
              </a:extLst>
            </p:cNvPr>
            <p:cNvSpPr/>
            <p:nvPr/>
          </p:nvSpPr>
          <p:spPr>
            <a:xfrm rot="316400">
              <a:off x="441487" y="2942411"/>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78601F06-4EB8-D543-A520-730D20E34214}"/>
              </a:ext>
            </a:extLst>
          </p:cNvPr>
          <p:cNvGrpSpPr/>
          <p:nvPr/>
        </p:nvGrpSpPr>
        <p:grpSpPr>
          <a:xfrm>
            <a:off x="4888587" y="2547907"/>
            <a:ext cx="2902858" cy="2143905"/>
            <a:chOff x="3990231" y="2467696"/>
            <a:chExt cx="2902858" cy="2143905"/>
          </a:xfrm>
        </p:grpSpPr>
        <p:sp>
          <p:nvSpPr>
            <p:cNvPr id="6" name="Parallelogram 5">
              <a:extLst>
                <a:ext uri="{FF2B5EF4-FFF2-40B4-BE49-F238E27FC236}">
                  <a16:creationId xmlns:a16="http://schemas.microsoft.com/office/drawing/2014/main" id="{36BCF293-56EF-D390-F993-93B20E137FEA}"/>
                </a:ext>
              </a:extLst>
            </p:cNvPr>
            <p:cNvSpPr/>
            <p:nvPr/>
          </p:nvSpPr>
          <p:spPr>
            <a:xfrm rot="316400">
              <a:off x="3990232" y="2467696"/>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a:extLst>
                <a:ext uri="{FF2B5EF4-FFF2-40B4-BE49-F238E27FC236}">
                  <a16:creationId xmlns:a16="http://schemas.microsoft.com/office/drawing/2014/main" id="{1A86CDE9-DEB8-4949-A5C3-B985D395CA65}"/>
                </a:ext>
              </a:extLst>
            </p:cNvPr>
            <p:cNvSpPr/>
            <p:nvPr/>
          </p:nvSpPr>
          <p:spPr>
            <a:xfrm rot="316400">
              <a:off x="3990231" y="2942410"/>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rallelogram 10">
              <a:extLst>
                <a:ext uri="{FF2B5EF4-FFF2-40B4-BE49-F238E27FC236}">
                  <a16:creationId xmlns:a16="http://schemas.microsoft.com/office/drawing/2014/main" id="{07C3D1A0-115F-0CDE-8196-D0C657F9A4C4}"/>
                </a:ext>
              </a:extLst>
            </p:cNvPr>
            <p:cNvSpPr/>
            <p:nvPr/>
          </p:nvSpPr>
          <p:spPr>
            <a:xfrm rot="316400">
              <a:off x="3990232" y="3407125"/>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C8D191D-D0FD-A581-6A80-6CD0970EB851}"/>
                </a:ext>
              </a:extLst>
            </p:cNvPr>
            <p:cNvSpPr txBox="1"/>
            <p:nvPr/>
          </p:nvSpPr>
          <p:spPr>
            <a:xfrm>
              <a:off x="4614345" y="3903715"/>
              <a:ext cx="1989655"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Layers</a:t>
              </a:r>
              <a:endParaRPr lang="en-US" sz="2800" dirty="0">
                <a:solidFill>
                  <a:srgbClr val="D9D9D9"/>
                </a:solidFill>
                <a:latin typeface="Aptos" panose="020B0004020202020204" pitchFamily="34" charset="0"/>
              </a:endParaRPr>
            </a:p>
          </p:txBody>
        </p:sp>
      </p:grpSp>
      <p:grpSp>
        <p:nvGrpSpPr>
          <p:cNvPr id="19" name="Group 18">
            <a:extLst>
              <a:ext uri="{FF2B5EF4-FFF2-40B4-BE49-F238E27FC236}">
                <a16:creationId xmlns:a16="http://schemas.microsoft.com/office/drawing/2014/main" id="{68234D05-F9BF-F9D6-4175-BFFB6AAE1EC5}"/>
              </a:ext>
            </a:extLst>
          </p:cNvPr>
          <p:cNvGrpSpPr/>
          <p:nvPr/>
        </p:nvGrpSpPr>
        <p:grpSpPr>
          <a:xfrm>
            <a:off x="8752451" y="2021158"/>
            <a:ext cx="2160762" cy="3286298"/>
            <a:chOff x="7679924" y="2077048"/>
            <a:chExt cx="2160762" cy="3286298"/>
          </a:xfrm>
        </p:grpSpPr>
        <p:sp>
          <p:nvSpPr>
            <p:cNvPr id="13" name="Freeform 12">
              <a:extLst>
                <a:ext uri="{FF2B5EF4-FFF2-40B4-BE49-F238E27FC236}">
                  <a16:creationId xmlns:a16="http://schemas.microsoft.com/office/drawing/2014/main" id="{B823DDD2-D0B4-D258-0E7F-3BBA9E6026C8}"/>
                </a:ext>
              </a:extLst>
            </p:cNvPr>
            <p:cNvSpPr/>
            <p:nvPr/>
          </p:nvSpPr>
          <p:spPr>
            <a:xfrm>
              <a:off x="7679924" y="2095504"/>
              <a:ext cx="861734" cy="2376401"/>
            </a:xfrm>
            <a:custGeom>
              <a:avLst/>
              <a:gdLst>
                <a:gd name="csX0" fmla="*/ 682915 w 861734"/>
                <a:gd name="csY0" fmla="*/ 0 h 2376401"/>
                <a:gd name="csX1" fmla="*/ 603440 w 861734"/>
                <a:gd name="csY1" fmla="*/ 142941 h 2376401"/>
                <a:gd name="csX2" fmla="*/ 484229 w 861734"/>
                <a:gd name="csY2" fmla="*/ 321618 h 2376401"/>
                <a:gd name="csX3" fmla="*/ 424622 w 861734"/>
                <a:gd name="csY3" fmla="*/ 464559 h 2376401"/>
                <a:gd name="csX4" fmla="*/ 365016 w 861734"/>
                <a:gd name="csY4" fmla="*/ 589632 h 2376401"/>
                <a:gd name="csX5" fmla="*/ 345148 w 861734"/>
                <a:gd name="csY5" fmla="*/ 661104 h 2376401"/>
                <a:gd name="csX6" fmla="*/ 305410 w 861734"/>
                <a:gd name="csY6" fmla="*/ 786178 h 2376401"/>
                <a:gd name="csX7" fmla="*/ 325278 w 861734"/>
                <a:gd name="csY7" fmla="*/ 857648 h 2376401"/>
                <a:gd name="csX8" fmla="*/ 384884 w 861734"/>
                <a:gd name="csY8" fmla="*/ 893383 h 2376401"/>
                <a:gd name="csX9" fmla="*/ 464359 w 861734"/>
                <a:gd name="csY9" fmla="*/ 929119 h 2376401"/>
                <a:gd name="csX10" fmla="*/ 603440 w 861734"/>
                <a:gd name="csY10" fmla="*/ 964854 h 2376401"/>
                <a:gd name="csX11" fmla="*/ 841865 w 861734"/>
                <a:gd name="csY11" fmla="*/ 946986 h 2376401"/>
                <a:gd name="csX12" fmla="*/ 861733 w 861734"/>
                <a:gd name="csY12" fmla="*/ 893383 h 2376401"/>
                <a:gd name="csX13" fmla="*/ 802127 w 861734"/>
                <a:gd name="csY13" fmla="*/ 786178 h 2376401"/>
                <a:gd name="csX14" fmla="*/ 742521 w 861734"/>
                <a:gd name="csY14" fmla="*/ 768309 h 2376401"/>
                <a:gd name="csX15" fmla="*/ 663046 w 861734"/>
                <a:gd name="csY15" fmla="*/ 786178 h 2376401"/>
                <a:gd name="csX16" fmla="*/ 583572 w 861734"/>
                <a:gd name="csY16" fmla="*/ 839780 h 2376401"/>
                <a:gd name="csX17" fmla="*/ 464359 w 861734"/>
                <a:gd name="csY17" fmla="*/ 964854 h 2376401"/>
                <a:gd name="csX18" fmla="*/ 424622 w 861734"/>
                <a:gd name="csY18" fmla="*/ 1089927 h 2376401"/>
                <a:gd name="csX19" fmla="*/ 384884 w 861734"/>
                <a:gd name="csY19" fmla="*/ 1215001 h 2376401"/>
                <a:gd name="csX20" fmla="*/ 424622 w 861734"/>
                <a:gd name="csY20" fmla="*/ 1268604 h 2376401"/>
                <a:gd name="csX21" fmla="*/ 504097 w 861734"/>
                <a:gd name="csY21" fmla="*/ 1322207 h 2376401"/>
                <a:gd name="csX22" fmla="*/ 663046 w 861734"/>
                <a:gd name="csY22" fmla="*/ 1357943 h 2376401"/>
                <a:gd name="csX23" fmla="*/ 722653 w 861734"/>
                <a:gd name="csY23" fmla="*/ 1393678 h 2376401"/>
                <a:gd name="csX24" fmla="*/ 742521 w 861734"/>
                <a:gd name="csY24" fmla="*/ 1447281 h 2376401"/>
                <a:gd name="csX25" fmla="*/ 762391 w 861734"/>
                <a:gd name="csY25" fmla="*/ 1554488 h 2376401"/>
                <a:gd name="csX26" fmla="*/ 782259 w 861734"/>
                <a:gd name="csY26" fmla="*/ 1625958 h 2376401"/>
                <a:gd name="csX27" fmla="*/ 742521 w 861734"/>
                <a:gd name="csY27" fmla="*/ 1858238 h 2376401"/>
                <a:gd name="csX28" fmla="*/ 623310 w 861734"/>
                <a:gd name="csY28" fmla="*/ 1947576 h 2376401"/>
                <a:gd name="csX29" fmla="*/ 464359 w 861734"/>
                <a:gd name="csY29" fmla="*/ 2019047 h 2376401"/>
                <a:gd name="csX30" fmla="*/ 404753 w 861734"/>
                <a:gd name="csY30" fmla="*/ 2054782 h 2376401"/>
                <a:gd name="csX31" fmla="*/ 325278 w 861734"/>
                <a:gd name="csY31" fmla="*/ 2072650 h 2376401"/>
                <a:gd name="csX32" fmla="*/ 265672 w 861734"/>
                <a:gd name="csY32" fmla="*/ 2090517 h 2376401"/>
                <a:gd name="csX33" fmla="*/ 7379 w 861734"/>
                <a:gd name="csY33" fmla="*/ 2072650 h 2376401"/>
                <a:gd name="csX34" fmla="*/ 27248 w 861734"/>
                <a:gd name="csY34" fmla="*/ 2019047 h 2376401"/>
                <a:gd name="csX35" fmla="*/ 86854 w 861734"/>
                <a:gd name="csY35" fmla="*/ 2001179 h 2376401"/>
                <a:gd name="csX36" fmla="*/ 265672 w 861734"/>
                <a:gd name="csY36" fmla="*/ 2019047 h 2376401"/>
                <a:gd name="csX37" fmla="*/ 325278 w 861734"/>
                <a:gd name="csY37" fmla="*/ 2072650 h 2376401"/>
                <a:gd name="csX38" fmla="*/ 404753 w 861734"/>
                <a:gd name="csY38" fmla="*/ 2179856 h 2376401"/>
                <a:gd name="csX39" fmla="*/ 464359 w 861734"/>
                <a:gd name="csY39" fmla="*/ 2251327 h 2376401"/>
                <a:gd name="csX40" fmla="*/ 504097 w 861734"/>
                <a:gd name="csY40" fmla="*/ 2304930 h 2376401"/>
                <a:gd name="csX41" fmla="*/ 623310 w 861734"/>
                <a:gd name="csY41" fmla="*/ 2376401 h 23764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861734" h="2376401" extrusionOk="0">
                  <a:moveTo>
                    <a:pt x="682915" y="0"/>
                  </a:moveTo>
                  <a:cubicBezTo>
                    <a:pt x="648701" y="42884"/>
                    <a:pt x="630821" y="96893"/>
                    <a:pt x="603440" y="142941"/>
                  </a:cubicBezTo>
                  <a:cubicBezTo>
                    <a:pt x="579360" y="206484"/>
                    <a:pt x="505019" y="256784"/>
                    <a:pt x="484229" y="321618"/>
                  </a:cubicBezTo>
                  <a:cubicBezTo>
                    <a:pt x="462338" y="371239"/>
                    <a:pt x="444117" y="425720"/>
                    <a:pt x="424622" y="464559"/>
                  </a:cubicBezTo>
                  <a:cubicBezTo>
                    <a:pt x="401481" y="504260"/>
                    <a:pt x="382760" y="547246"/>
                    <a:pt x="365016" y="589632"/>
                  </a:cubicBezTo>
                  <a:cubicBezTo>
                    <a:pt x="358044" y="612991"/>
                    <a:pt x="352859" y="637060"/>
                    <a:pt x="345148" y="661104"/>
                  </a:cubicBezTo>
                  <a:cubicBezTo>
                    <a:pt x="279206" y="839170"/>
                    <a:pt x="343728" y="585142"/>
                    <a:pt x="305410" y="786178"/>
                  </a:cubicBezTo>
                  <a:cubicBezTo>
                    <a:pt x="311928" y="809008"/>
                    <a:pt x="307416" y="840989"/>
                    <a:pt x="325278" y="857648"/>
                  </a:cubicBezTo>
                  <a:cubicBezTo>
                    <a:pt x="342154" y="877549"/>
                    <a:pt x="366046" y="883184"/>
                    <a:pt x="384884" y="893383"/>
                  </a:cubicBezTo>
                  <a:cubicBezTo>
                    <a:pt x="406826" y="905987"/>
                    <a:pt x="441263" y="922003"/>
                    <a:pt x="464359" y="929119"/>
                  </a:cubicBezTo>
                  <a:cubicBezTo>
                    <a:pt x="506771" y="948235"/>
                    <a:pt x="563383" y="958566"/>
                    <a:pt x="603440" y="964854"/>
                  </a:cubicBezTo>
                  <a:cubicBezTo>
                    <a:pt x="687208" y="965511"/>
                    <a:pt x="768510" y="971592"/>
                    <a:pt x="841865" y="946986"/>
                  </a:cubicBezTo>
                  <a:cubicBezTo>
                    <a:pt x="864621" y="939051"/>
                    <a:pt x="861884" y="911506"/>
                    <a:pt x="861733" y="893383"/>
                  </a:cubicBezTo>
                  <a:cubicBezTo>
                    <a:pt x="859002" y="867935"/>
                    <a:pt x="818769" y="798252"/>
                    <a:pt x="802127" y="786178"/>
                  </a:cubicBezTo>
                  <a:cubicBezTo>
                    <a:pt x="785356" y="774383"/>
                    <a:pt x="762056" y="773586"/>
                    <a:pt x="742521" y="768309"/>
                  </a:cubicBezTo>
                  <a:cubicBezTo>
                    <a:pt x="716170" y="772376"/>
                    <a:pt x="686300" y="775879"/>
                    <a:pt x="663046" y="786178"/>
                  </a:cubicBezTo>
                  <a:cubicBezTo>
                    <a:pt x="631134" y="803599"/>
                    <a:pt x="611152" y="822148"/>
                    <a:pt x="583572" y="839780"/>
                  </a:cubicBezTo>
                  <a:cubicBezTo>
                    <a:pt x="506462" y="901042"/>
                    <a:pt x="512704" y="899726"/>
                    <a:pt x="464359" y="964854"/>
                  </a:cubicBezTo>
                  <a:cubicBezTo>
                    <a:pt x="410624" y="1103068"/>
                    <a:pt x="457339" y="933762"/>
                    <a:pt x="424622" y="1089927"/>
                  </a:cubicBezTo>
                  <a:cubicBezTo>
                    <a:pt x="387431" y="1308597"/>
                    <a:pt x="415659" y="1008099"/>
                    <a:pt x="384884" y="1215001"/>
                  </a:cubicBezTo>
                  <a:cubicBezTo>
                    <a:pt x="398852" y="1228740"/>
                    <a:pt x="406494" y="1253349"/>
                    <a:pt x="424622" y="1268604"/>
                  </a:cubicBezTo>
                  <a:cubicBezTo>
                    <a:pt x="451696" y="1292812"/>
                    <a:pt x="474844" y="1308949"/>
                    <a:pt x="504097" y="1322207"/>
                  </a:cubicBezTo>
                  <a:cubicBezTo>
                    <a:pt x="535069" y="1342972"/>
                    <a:pt x="637379" y="1352732"/>
                    <a:pt x="663046" y="1357943"/>
                  </a:cubicBezTo>
                  <a:cubicBezTo>
                    <a:pt x="685844" y="1370773"/>
                    <a:pt x="707678" y="1375716"/>
                    <a:pt x="722653" y="1393678"/>
                  </a:cubicBezTo>
                  <a:cubicBezTo>
                    <a:pt x="737271" y="1409353"/>
                    <a:pt x="737212" y="1429064"/>
                    <a:pt x="742521" y="1447281"/>
                  </a:cubicBezTo>
                  <a:cubicBezTo>
                    <a:pt x="750628" y="1484616"/>
                    <a:pt x="754227" y="1518138"/>
                    <a:pt x="762391" y="1554488"/>
                  </a:cubicBezTo>
                  <a:cubicBezTo>
                    <a:pt x="769217" y="1577463"/>
                    <a:pt x="778024" y="1597989"/>
                    <a:pt x="782259" y="1625958"/>
                  </a:cubicBezTo>
                  <a:cubicBezTo>
                    <a:pt x="755536" y="1698217"/>
                    <a:pt x="777218" y="1774897"/>
                    <a:pt x="742521" y="1858238"/>
                  </a:cubicBezTo>
                  <a:cubicBezTo>
                    <a:pt x="731467" y="1884452"/>
                    <a:pt x="649224" y="1936759"/>
                    <a:pt x="623310" y="1947576"/>
                  </a:cubicBezTo>
                  <a:cubicBezTo>
                    <a:pt x="579119" y="1971533"/>
                    <a:pt x="513162" y="1991317"/>
                    <a:pt x="464359" y="2019047"/>
                  </a:cubicBezTo>
                  <a:cubicBezTo>
                    <a:pt x="444869" y="2031066"/>
                    <a:pt x="425584" y="2042677"/>
                    <a:pt x="404753" y="2054782"/>
                  </a:cubicBezTo>
                  <a:cubicBezTo>
                    <a:pt x="380814" y="2064493"/>
                    <a:pt x="352735" y="2067148"/>
                    <a:pt x="325278" y="2072650"/>
                  </a:cubicBezTo>
                  <a:cubicBezTo>
                    <a:pt x="306510" y="2079136"/>
                    <a:pt x="285720" y="2085000"/>
                    <a:pt x="265672" y="2090517"/>
                  </a:cubicBezTo>
                  <a:cubicBezTo>
                    <a:pt x="182993" y="2087943"/>
                    <a:pt x="86892" y="2093988"/>
                    <a:pt x="7379" y="2072650"/>
                  </a:cubicBezTo>
                  <a:cubicBezTo>
                    <a:pt x="-13061" y="2067262"/>
                    <a:pt x="14015" y="2032718"/>
                    <a:pt x="27248" y="2019047"/>
                  </a:cubicBezTo>
                  <a:cubicBezTo>
                    <a:pt x="42742" y="2004997"/>
                    <a:pt x="65806" y="2005028"/>
                    <a:pt x="86854" y="2001179"/>
                  </a:cubicBezTo>
                  <a:cubicBezTo>
                    <a:pt x="143179" y="2008660"/>
                    <a:pt x="209125" y="2007204"/>
                    <a:pt x="265672" y="2019047"/>
                  </a:cubicBezTo>
                  <a:cubicBezTo>
                    <a:pt x="289615" y="2023933"/>
                    <a:pt x="311024" y="2049460"/>
                    <a:pt x="325278" y="2072650"/>
                  </a:cubicBezTo>
                  <a:cubicBezTo>
                    <a:pt x="356668" y="2109095"/>
                    <a:pt x="379911" y="2146152"/>
                    <a:pt x="404753" y="2179856"/>
                  </a:cubicBezTo>
                  <a:cubicBezTo>
                    <a:pt x="419215" y="2205657"/>
                    <a:pt x="445076" y="2225864"/>
                    <a:pt x="464359" y="2251327"/>
                  </a:cubicBezTo>
                  <a:cubicBezTo>
                    <a:pt x="478641" y="2264730"/>
                    <a:pt x="486792" y="2288821"/>
                    <a:pt x="504097" y="2304930"/>
                  </a:cubicBezTo>
                  <a:cubicBezTo>
                    <a:pt x="540039" y="2333212"/>
                    <a:pt x="623310" y="2376401"/>
                    <a:pt x="623310" y="2376401"/>
                  </a:cubicBezTo>
                </a:path>
              </a:pathLst>
            </a:custGeom>
            <a:noFill/>
            <a:ln w="41275">
              <a:solidFill>
                <a:srgbClr val="D9D9D9"/>
              </a:solidFill>
              <a:extLst>
                <a:ext uri="{C807C97D-BFC1-408E-A445-0C87EB9F89A2}">
                  <ask:lineSketchStyleProps xmlns:ask="http://schemas.microsoft.com/office/drawing/2018/sketchyshapes" sd="1219033472">
                    <a:custGeom>
                      <a:avLst/>
                      <a:gdLst>
                        <a:gd name="csX0" fmla="*/ 498876 w 629505"/>
                        <a:gd name="csY0" fmla="*/ 0 h 1930400"/>
                        <a:gd name="csX1" fmla="*/ 440819 w 629505"/>
                        <a:gd name="csY1" fmla="*/ 116114 h 1930400"/>
                        <a:gd name="csX2" fmla="*/ 353734 w 629505"/>
                        <a:gd name="csY2" fmla="*/ 261257 h 1930400"/>
                        <a:gd name="csX3" fmla="*/ 310191 w 629505"/>
                        <a:gd name="csY3" fmla="*/ 377371 h 1930400"/>
                        <a:gd name="csX4" fmla="*/ 266648 w 629505"/>
                        <a:gd name="csY4" fmla="*/ 478971 h 1930400"/>
                        <a:gd name="csX5" fmla="*/ 252134 w 629505"/>
                        <a:gd name="csY5" fmla="*/ 537029 h 1930400"/>
                        <a:gd name="csX6" fmla="*/ 223105 w 629505"/>
                        <a:gd name="csY6" fmla="*/ 638629 h 1930400"/>
                        <a:gd name="csX7" fmla="*/ 237619 w 629505"/>
                        <a:gd name="csY7" fmla="*/ 696686 h 1930400"/>
                        <a:gd name="csX8" fmla="*/ 281162 w 629505"/>
                        <a:gd name="csY8" fmla="*/ 725714 h 1930400"/>
                        <a:gd name="csX9" fmla="*/ 339219 w 629505"/>
                        <a:gd name="csY9" fmla="*/ 754743 h 1930400"/>
                        <a:gd name="csX10" fmla="*/ 440819 w 629505"/>
                        <a:gd name="csY10" fmla="*/ 783771 h 1930400"/>
                        <a:gd name="csX11" fmla="*/ 614991 w 629505"/>
                        <a:gd name="csY11" fmla="*/ 769257 h 1930400"/>
                        <a:gd name="csX12" fmla="*/ 629505 w 629505"/>
                        <a:gd name="csY12" fmla="*/ 725714 h 1930400"/>
                        <a:gd name="csX13" fmla="*/ 585962 w 629505"/>
                        <a:gd name="csY13" fmla="*/ 638629 h 1930400"/>
                        <a:gd name="csX14" fmla="*/ 542419 w 629505"/>
                        <a:gd name="csY14" fmla="*/ 624114 h 1930400"/>
                        <a:gd name="csX15" fmla="*/ 484362 w 629505"/>
                        <a:gd name="csY15" fmla="*/ 638629 h 1930400"/>
                        <a:gd name="csX16" fmla="*/ 426305 w 629505"/>
                        <a:gd name="csY16" fmla="*/ 682171 h 1930400"/>
                        <a:gd name="csX17" fmla="*/ 339219 w 629505"/>
                        <a:gd name="csY17" fmla="*/ 783771 h 1930400"/>
                        <a:gd name="csX18" fmla="*/ 310191 w 629505"/>
                        <a:gd name="csY18" fmla="*/ 885371 h 1930400"/>
                        <a:gd name="csX19" fmla="*/ 281162 w 629505"/>
                        <a:gd name="csY19" fmla="*/ 986971 h 1930400"/>
                        <a:gd name="csX20" fmla="*/ 310191 w 629505"/>
                        <a:gd name="csY20" fmla="*/ 1030514 h 1930400"/>
                        <a:gd name="csX21" fmla="*/ 368248 w 629505"/>
                        <a:gd name="csY21" fmla="*/ 1074057 h 1930400"/>
                        <a:gd name="csX22" fmla="*/ 484362 w 629505"/>
                        <a:gd name="csY22" fmla="*/ 1103086 h 1930400"/>
                        <a:gd name="csX23" fmla="*/ 527905 w 629505"/>
                        <a:gd name="csY23" fmla="*/ 1132114 h 1930400"/>
                        <a:gd name="csX24" fmla="*/ 542419 w 629505"/>
                        <a:gd name="csY24" fmla="*/ 1175657 h 1930400"/>
                        <a:gd name="csX25" fmla="*/ 556934 w 629505"/>
                        <a:gd name="csY25" fmla="*/ 1262743 h 1930400"/>
                        <a:gd name="csX26" fmla="*/ 571448 w 629505"/>
                        <a:gd name="csY26" fmla="*/ 1320800 h 1930400"/>
                        <a:gd name="csX27" fmla="*/ 542419 w 629505"/>
                        <a:gd name="csY27" fmla="*/ 1509486 h 1930400"/>
                        <a:gd name="csX28" fmla="*/ 455334 w 629505"/>
                        <a:gd name="csY28" fmla="*/ 1582057 h 1930400"/>
                        <a:gd name="csX29" fmla="*/ 339219 w 629505"/>
                        <a:gd name="csY29" fmla="*/ 1640114 h 1930400"/>
                        <a:gd name="csX30" fmla="*/ 295676 w 629505"/>
                        <a:gd name="csY30" fmla="*/ 1669143 h 1930400"/>
                        <a:gd name="csX31" fmla="*/ 237619 w 629505"/>
                        <a:gd name="csY31" fmla="*/ 1683657 h 1930400"/>
                        <a:gd name="csX32" fmla="*/ 194076 w 629505"/>
                        <a:gd name="csY32" fmla="*/ 1698171 h 1930400"/>
                        <a:gd name="csX33" fmla="*/ 5391 w 629505"/>
                        <a:gd name="csY33" fmla="*/ 1683657 h 1930400"/>
                        <a:gd name="csX34" fmla="*/ 19905 w 629505"/>
                        <a:gd name="csY34" fmla="*/ 1640114 h 1930400"/>
                        <a:gd name="csX35" fmla="*/ 63448 w 629505"/>
                        <a:gd name="csY35" fmla="*/ 1625600 h 1930400"/>
                        <a:gd name="csX36" fmla="*/ 194076 w 629505"/>
                        <a:gd name="csY36" fmla="*/ 1640114 h 1930400"/>
                        <a:gd name="csX37" fmla="*/ 237619 w 629505"/>
                        <a:gd name="csY37" fmla="*/ 1683657 h 1930400"/>
                        <a:gd name="csX38" fmla="*/ 295676 w 629505"/>
                        <a:gd name="csY38" fmla="*/ 1770743 h 1930400"/>
                        <a:gd name="csX39" fmla="*/ 339219 w 629505"/>
                        <a:gd name="csY39" fmla="*/ 1828800 h 1930400"/>
                        <a:gd name="csX40" fmla="*/ 368248 w 629505"/>
                        <a:gd name="csY40" fmla="*/ 1872343 h 1930400"/>
                        <a:gd name="csX41" fmla="*/ 455334 w 629505"/>
                        <a:gd name="csY41" fmla="*/ 1930400 h 1930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629505" h="1930400">
                          <a:moveTo>
                            <a:pt x="498876" y="0"/>
                          </a:moveTo>
                          <a:cubicBezTo>
                            <a:pt x="479524" y="38705"/>
                            <a:pt x="461834" y="78286"/>
                            <a:pt x="440819" y="116114"/>
                          </a:cubicBezTo>
                          <a:cubicBezTo>
                            <a:pt x="413418" y="165435"/>
                            <a:pt x="373545" y="208428"/>
                            <a:pt x="353734" y="261257"/>
                          </a:cubicBezTo>
                          <a:cubicBezTo>
                            <a:pt x="339220" y="299962"/>
                            <a:pt x="325543" y="338991"/>
                            <a:pt x="310191" y="377371"/>
                          </a:cubicBezTo>
                          <a:cubicBezTo>
                            <a:pt x="296507" y="411581"/>
                            <a:pt x="279240" y="444343"/>
                            <a:pt x="266648" y="478971"/>
                          </a:cubicBezTo>
                          <a:cubicBezTo>
                            <a:pt x="259831" y="497718"/>
                            <a:pt x="257614" y="517848"/>
                            <a:pt x="252134" y="537029"/>
                          </a:cubicBezTo>
                          <a:cubicBezTo>
                            <a:pt x="210488" y="682787"/>
                            <a:pt x="268479" y="457127"/>
                            <a:pt x="223105" y="638629"/>
                          </a:cubicBezTo>
                          <a:cubicBezTo>
                            <a:pt x="227943" y="657981"/>
                            <a:pt x="226554" y="680088"/>
                            <a:pt x="237619" y="696686"/>
                          </a:cubicBezTo>
                          <a:cubicBezTo>
                            <a:pt x="247295" y="711200"/>
                            <a:pt x="266016" y="717059"/>
                            <a:pt x="281162" y="725714"/>
                          </a:cubicBezTo>
                          <a:cubicBezTo>
                            <a:pt x="299948" y="736449"/>
                            <a:pt x="319332" y="746220"/>
                            <a:pt x="339219" y="754743"/>
                          </a:cubicBezTo>
                          <a:cubicBezTo>
                            <a:pt x="368368" y="767236"/>
                            <a:pt x="411361" y="776407"/>
                            <a:pt x="440819" y="783771"/>
                          </a:cubicBezTo>
                          <a:cubicBezTo>
                            <a:pt x="498876" y="778933"/>
                            <a:pt x="559309" y="786390"/>
                            <a:pt x="614991" y="769257"/>
                          </a:cubicBezTo>
                          <a:cubicBezTo>
                            <a:pt x="629614" y="764758"/>
                            <a:pt x="629505" y="741013"/>
                            <a:pt x="629505" y="725714"/>
                          </a:cubicBezTo>
                          <a:cubicBezTo>
                            <a:pt x="629505" y="704677"/>
                            <a:pt x="600640" y="650371"/>
                            <a:pt x="585962" y="638629"/>
                          </a:cubicBezTo>
                          <a:cubicBezTo>
                            <a:pt x="574015" y="629072"/>
                            <a:pt x="556933" y="628952"/>
                            <a:pt x="542419" y="624114"/>
                          </a:cubicBezTo>
                          <a:cubicBezTo>
                            <a:pt x="523067" y="628952"/>
                            <a:pt x="502204" y="629708"/>
                            <a:pt x="484362" y="638629"/>
                          </a:cubicBezTo>
                          <a:cubicBezTo>
                            <a:pt x="462726" y="649447"/>
                            <a:pt x="444510" y="666242"/>
                            <a:pt x="426305" y="682171"/>
                          </a:cubicBezTo>
                          <a:cubicBezTo>
                            <a:pt x="369995" y="731443"/>
                            <a:pt x="374455" y="730919"/>
                            <a:pt x="339219" y="783771"/>
                          </a:cubicBezTo>
                          <a:cubicBezTo>
                            <a:pt x="304413" y="888193"/>
                            <a:pt x="346649" y="757770"/>
                            <a:pt x="310191" y="885371"/>
                          </a:cubicBezTo>
                          <a:cubicBezTo>
                            <a:pt x="268546" y="1031127"/>
                            <a:pt x="326535" y="805477"/>
                            <a:pt x="281162" y="986971"/>
                          </a:cubicBezTo>
                          <a:cubicBezTo>
                            <a:pt x="290838" y="1001485"/>
                            <a:pt x="297856" y="1018179"/>
                            <a:pt x="310191" y="1030514"/>
                          </a:cubicBezTo>
                          <a:cubicBezTo>
                            <a:pt x="327296" y="1047619"/>
                            <a:pt x="347245" y="1062055"/>
                            <a:pt x="368248" y="1074057"/>
                          </a:cubicBezTo>
                          <a:cubicBezTo>
                            <a:pt x="392278" y="1087788"/>
                            <a:pt x="465990" y="1099411"/>
                            <a:pt x="484362" y="1103086"/>
                          </a:cubicBezTo>
                          <a:cubicBezTo>
                            <a:pt x="498876" y="1112762"/>
                            <a:pt x="517008" y="1118493"/>
                            <a:pt x="527905" y="1132114"/>
                          </a:cubicBezTo>
                          <a:cubicBezTo>
                            <a:pt x="537462" y="1144061"/>
                            <a:pt x="539100" y="1160722"/>
                            <a:pt x="542419" y="1175657"/>
                          </a:cubicBezTo>
                          <a:cubicBezTo>
                            <a:pt x="548803" y="1204385"/>
                            <a:pt x="551162" y="1233885"/>
                            <a:pt x="556934" y="1262743"/>
                          </a:cubicBezTo>
                          <a:cubicBezTo>
                            <a:pt x="560846" y="1282304"/>
                            <a:pt x="566610" y="1301448"/>
                            <a:pt x="571448" y="1320800"/>
                          </a:cubicBezTo>
                          <a:cubicBezTo>
                            <a:pt x="561772" y="1383695"/>
                            <a:pt x="561400" y="1448747"/>
                            <a:pt x="542419" y="1509486"/>
                          </a:cubicBezTo>
                          <a:cubicBezTo>
                            <a:pt x="536108" y="1529680"/>
                            <a:pt x="473832" y="1571967"/>
                            <a:pt x="455334" y="1582057"/>
                          </a:cubicBezTo>
                          <a:cubicBezTo>
                            <a:pt x="417344" y="1602778"/>
                            <a:pt x="375225" y="1616110"/>
                            <a:pt x="339219" y="1640114"/>
                          </a:cubicBezTo>
                          <a:cubicBezTo>
                            <a:pt x="324705" y="1649790"/>
                            <a:pt x="311710" y="1662271"/>
                            <a:pt x="295676" y="1669143"/>
                          </a:cubicBezTo>
                          <a:cubicBezTo>
                            <a:pt x="277341" y="1677001"/>
                            <a:pt x="256799" y="1678177"/>
                            <a:pt x="237619" y="1683657"/>
                          </a:cubicBezTo>
                          <a:cubicBezTo>
                            <a:pt x="222908" y="1687860"/>
                            <a:pt x="208590" y="1693333"/>
                            <a:pt x="194076" y="1698171"/>
                          </a:cubicBezTo>
                          <a:cubicBezTo>
                            <a:pt x="131181" y="1693333"/>
                            <a:pt x="65235" y="1703605"/>
                            <a:pt x="5391" y="1683657"/>
                          </a:cubicBezTo>
                          <a:cubicBezTo>
                            <a:pt x="-9123" y="1678819"/>
                            <a:pt x="9087" y="1650932"/>
                            <a:pt x="19905" y="1640114"/>
                          </a:cubicBezTo>
                          <a:cubicBezTo>
                            <a:pt x="30723" y="1629296"/>
                            <a:pt x="48934" y="1630438"/>
                            <a:pt x="63448" y="1625600"/>
                          </a:cubicBezTo>
                          <a:cubicBezTo>
                            <a:pt x="106991" y="1630438"/>
                            <a:pt x="152514" y="1626260"/>
                            <a:pt x="194076" y="1640114"/>
                          </a:cubicBezTo>
                          <a:cubicBezTo>
                            <a:pt x="213549" y="1646605"/>
                            <a:pt x="225017" y="1667454"/>
                            <a:pt x="237619" y="1683657"/>
                          </a:cubicBezTo>
                          <a:cubicBezTo>
                            <a:pt x="259038" y="1711196"/>
                            <a:pt x="274743" y="1742833"/>
                            <a:pt x="295676" y="1770743"/>
                          </a:cubicBezTo>
                          <a:cubicBezTo>
                            <a:pt x="310190" y="1790095"/>
                            <a:pt x="325159" y="1809115"/>
                            <a:pt x="339219" y="1828800"/>
                          </a:cubicBezTo>
                          <a:cubicBezTo>
                            <a:pt x="349358" y="1842995"/>
                            <a:pt x="355120" y="1860856"/>
                            <a:pt x="368248" y="1872343"/>
                          </a:cubicBezTo>
                          <a:cubicBezTo>
                            <a:pt x="394504" y="1895317"/>
                            <a:pt x="455334" y="1930400"/>
                            <a:pt x="455334" y="1930400"/>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3EEC3EF4-8447-7288-9B08-C59F45DD633C}"/>
                </a:ext>
              </a:extLst>
            </p:cNvPr>
            <p:cNvSpPr/>
            <p:nvPr/>
          </p:nvSpPr>
          <p:spPr>
            <a:xfrm>
              <a:off x="8541659" y="2121370"/>
              <a:ext cx="406400" cy="2322305"/>
            </a:xfrm>
            <a:custGeom>
              <a:avLst/>
              <a:gdLst>
                <a:gd name="csX0" fmla="*/ 0 w 406400"/>
                <a:gd name="csY0" fmla="*/ 0 h 2322305"/>
                <a:gd name="csX1" fmla="*/ 43543 w 406400"/>
                <a:gd name="csY1" fmla="*/ 261257 h 2322305"/>
                <a:gd name="csX2" fmla="*/ 87086 w 406400"/>
                <a:gd name="csY2" fmla="*/ 449943 h 2322305"/>
                <a:gd name="csX3" fmla="*/ 116114 w 406400"/>
                <a:gd name="csY3" fmla="*/ 537028 h 2322305"/>
                <a:gd name="csX4" fmla="*/ 174172 w 406400"/>
                <a:gd name="csY4" fmla="*/ 624114 h 2322305"/>
                <a:gd name="csX5" fmla="*/ 188686 w 406400"/>
                <a:gd name="csY5" fmla="*/ 667657 h 2322305"/>
                <a:gd name="csX6" fmla="*/ 261257 w 406400"/>
                <a:gd name="csY6" fmla="*/ 769257 h 2322305"/>
                <a:gd name="csX7" fmla="*/ 304800 w 406400"/>
                <a:gd name="csY7" fmla="*/ 899886 h 2322305"/>
                <a:gd name="csX8" fmla="*/ 348343 w 406400"/>
                <a:gd name="csY8" fmla="*/ 1045028 h 2322305"/>
                <a:gd name="csX9" fmla="*/ 333829 w 406400"/>
                <a:gd name="csY9" fmla="*/ 1378857 h 2322305"/>
                <a:gd name="csX10" fmla="*/ 246743 w 406400"/>
                <a:gd name="csY10" fmla="*/ 1436914 h 2322305"/>
                <a:gd name="csX11" fmla="*/ 159657 w 406400"/>
                <a:gd name="csY11" fmla="*/ 1480457 h 2322305"/>
                <a:gd name="csX12" fmla="*/ 72572 w 406400"/>
                <a:gd name="csY12" fmla="*/ 1465943 h 2322305"/>
                <a:gd name="csX13" fmla="*/ 58057 w 406400"/>
                <a:gd name="csY13" fmla="*/ 1349828 h 2322305"/>
                <a:gd name="csX14" fmla="*/ 101600 w 406400"/>
                <a:gd name="csY14" fmla="*/ 1320800 h 2322305"/>
                <a:gd name="csX15" fmla="*/ 290286 w 406400"/>
                <a:gd name="csY15" fmla="*/ 1378857 h 2322305"/>
                <a:gd name="csX16" fmla="*/ 304800 w 406400"/>
                <a:gd name="csY16" fmla="*/ 1436914 h 2322305"/>
                <a:gd name="csX17" fmla="*/ 290286 w 406400"/>
                <a:gd name="csY17" fmla="*/ 2046514 h 2322305"/>
                <a:gd name="csX18" fmla="*/ 275772 w 406400"/>
                <a:gd name="csY18" fmla="*/ 2090057 h 2322305"/>
                <a:gd name="csX19" fmla="*/ 304800 w 406400"/>
                <a:gd name="csY19" fmla="*/ 2264228 h 2322305"/>
                <a:gd name="csX20" fmla="*/ 333829 w 406400"/>
                <a:gd name="csY20" fmla="*/ 2307771 h 2322305"/>
                <a:gd name="csX21" fmla="*/ 406400 w 406400"/>
                <a:gd name="csY21" fmla="*/ 2322286 h 2322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06400" h="2322305">
                  <a:moveTo>
                    <a:pt x="0" y="0"/>
                  </a:moveTo>
                  <a:cubicBezTo>
                    <a:pt x="20634" y="165076"/>
                    <a:pt x="6864" y="77861"/>
                    <a:pt x="43543" y="261257"/>
                  </a:cubicBezTo>
                  <a:cubicBezTo>
                    <a:pt x="55058" y="318831"/>
                    <a:pt x="69578" y="397417"/>
                    <a:pt x="87086" y="449943"/>
                  </a:cubicBezTo>
                  <a:cubicBezTo>
                    <a:pt x="96762" y="478971"/>
                    <a:pt x="99141" y="511569"/>
                    <a:pt x="116114" y="537028"/>
                  </a:cubicBezTo>
                  <a:lnTo>
                    <a:pt x="174172" y="624114"/>
                  </a:lnTo>
                  <a:cubicBezTo>
                    <a:pt x="179010" y="638628"/>
                    <a:pt x="181844" y="653973"/>
                    <a:pt x="188686" y="667657"/>
                  </a:cubicBezTo>
                  <a:cubicBezTo>
                    <a:pt x="199299" y="688884"/>
                    <a:pt x="251392" y="756104"/>
                    <a:pt x="261257" y="769257"/>
                  </a:cubicBezTo>
                  <a:cubicBezTo>
                    <a:pt x="287670" y="874905"/>
                    <a:pt x="261077" y="779648"/>
                    <a:pt x="304800" y="899886"/>
                  </a:cubicBezTo>
                  <a:cubicBezTo>
                    <a:pt x="333072" y="977635"/>
                    <a:pt x="331014" y="975710"/>
                    <a:pt x="348343" y="1045028"/>
                  </a:cubicBezTo>
                  <a:cubicBezTo>
                    <a:pt x="343505" y="1156304"/>
                    <a:pt x="361782" y="1271040"/>
                    <a:pt x="333829" y="1378857"/>
                  </a:cubicBezTo>
                  <a:cubicBezTo>
                    <a:pt x="325073" y="1412629"/>
                    <a:pt x="275772" y="1417562"/>
                    <a:pt x="246743" y="1436914"/>
                  </a:cubicBezTo>
                  <a:cubicBezTo>
                    <a:pt x="190469" y="1474430"/>
                    <a:pt x="219750" y="1460426"/>
                    <a:pt x="159657" y="1480457"/>
                  </a:cubicBezTo>
                  <a:cubicBezTo>
                    <a:pt x="130629" y="1475619"/>
                    <a:pt x="98894" y="1479104"/>
                    <a:pt x="72572" y="1465943"/>
                  </a:cubicBezTo>
                  <a:cubicBezTo>
                    <a:pt x="29194" y="1444254"/>
                    <a:pt x="41061" y="1379570"/>
                    <a:pt x="58057" y="1349828"/>
                  </a:cubicBezTo>
                  <a:cubicBezTo>
                    <a:pt x="66712" y="1334682"/>
                    <a:pt x="87086" y="1330476"/>
                    <a:pt x="101600" y="1320800"/>
                  </a:cubicBezTo>
                  <a:cubicBezTo>
                    <a:pt x="211835" y="1330821"/>
                    <a:pt x="253418" y="1292833"/>
                    <a:pt x="290286" y="1378857"/>
                  </a:cubicBezTo>
                  <a:cubicBezTo>
                    <a:pt x="298144" y="1397192"/>
                    <a:pt x="299962" y="1417562"/>
                    <a:pt x="304800" y="1436914"/>
                  </a:cubicBezTo>
                  <a:cubicBezTo>
                    <a:pt x="299962" y="1640114"/>
                    <a:pt x="299311" y="1843457"/>
                    <a:pt x="290286" y="2046514"/>
                  </a:cubicBezTo>
                  <a:cubicBezTo>
                    <a:pt x="289607" y="2061798"/>
                    <a:pt x="275772" y="2074758"/>
                    <a:pt x="275772" y="2090057"/>
                  </a:cubicBezTo>
                  <a:cubicBezTo>
                    <a:pt x="275772" y="2122247"/>
                    <a:pt x="282090" y="2218809"/>
                    <a:pt x="304800" y="2264228"/>
                  </a:cubicBezTo>
                  <a:cubicBezTo>
                    <a:pt x="312601" y="2279830"/>
                    <a:pt x="319315" y="2298095"/>
                    <a:pt x="333829" y="2307771"/>
                  </a:cubicBezTo>
                  <a:cubicBezTo>
                    <a:pt x="357361" y="2323459"/>
                    <a:pt x="381450" y="2322286"/>
                    <a:pt x="406400" y="2322286"/>
                  </a:cubicBezTo>
                </a:path>
              </a:pathLst>
            </a:custGeom>
            <a:noFill/>
            <a:ln w="44450">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3B958E01-5C44-6022-9D4D-78ECF01A6F99}"/>
                </a:ext>
              </a:extLst>
            </p:cNvPr>
            <p:cNvSpPr/>
            <p:nvPr/>
          </p:nvSpPr>
          <p:spPr>
            <a:xfrm>
              <a:off x="8744859" y="2077048"/>
              <a:ext cx="870857" cy="2394857"/>
            </a:xfrm>
            <a:custGeom>
              <a:avLst/>
              <a:gdLst>
                <a:gd name="csX0" fmla="*/ 0 w 870857"/>
                <a:gd name="csY0" fmla="*/ 0 h 2394857"/>
                <a:gd name="csX1" fmla="*/ 43543 w 870857"/>
                <a:gd name="csY1" fmla="*/ 101600 h 2394857"/>
                <a:gd name="csX2" fmla="*/ 58057 w 870857"/>
                <a:gd name="csY2" fmla="*/ 145142 h 2394857"/>
                <a:gd name="csX3" fmla="*/ 130628 w 870857"/>
                <a:gd name="csY3" fmla="*/ 232228 h 2394857"/>
                <a:gd name="csX4" fmla="*/ 159657 w 870857"/>
                <a:gd name="csY4" fmla="*/ 275771 h 2394857"/>
                <a:gd name="csX5" fmla="*/ 203200 w 870857"/>
                <a:gd name="csY5" fmla="*/ 319314 h 2394857"/>
                <a:gd name="csX6" fmla="*/ 232228 w 870857"/>
                <a:gd name="csY6" fmla="*/ 362857 h 2394857"/>
                <a:gd name="csX7" fmla="*/ 275771 w 870857"/>
                <a:gd name="csY7" fmla="*/ 406400 h 2394857"/>
                <a:gd name="csX8" fmla="*/ 333828 w 870857"/>
                <a:gd name="csY8" fmla="*/ 493485 h 2394857"/>
                <a:gd name="csX9" fmla="*/ 362857 w 870857"/>
                <a:gd name="csY9" fmla="*/ 537028 h 2394857"/>
                <a:gd name="csX10" fmla="*/ 478971 w 870857"/>
                <a:gd name="csY10" fmla="*/ 638628 h 2394857"/>
                <a:gd name="csX11" fmla="*/ 522514 w 870857"/>
                <a:gd name="csY11" fmla="*/ 653142 h 2394857"/>
                <a:gd name="csX12" fmla="*/ 595086 w 870857"/>
                <a:gd name="csY12" fmla="*/ 667657 h 2394857"/>
                <a:gd name="csX13" fmla="*/ 827314 w 870857"/>
                <a:gd name="csY13" fmla="*/ 696685 h 2394857"/>
                <a:gd name="csX14" fmla="*/ 856343 w 870857"/>
                <a:gd name="csY14" fmla="*/ 783771 h 2394857"/>
                <a:gd name="csX15" fmla="*/ 870857 w 870857"/>
                <a:gd name="csY15" fmla="*/ 827314 h 2394857"/>
                <a:gd name="csX16" fmla="*/ 856343 w 870857"/>
                <a:gd name="csY16" fmla="*/ 928914 h 2394857"/>
                <a:gd name="csX17" fmla="*/ 783771 w 870857"/>
                <a:gd name="csY17" fmla="*/ 1001485 h 2394857"/>
                <a:gd name="csX18" fmla="*/ 696686 w 870857"/>
                <a:gd name="csY18" fmla="*/ 1030514 h 2394857"/>
                <a:gd name="csX19" fmla="*/ 653143 w 870857"/>
                <a:gd name="csY19" fmla="*/ 1045028 h 2394857"/>
                <a:gd name="csX20" fmla="*/ 478971 w 870857"/>
                <a:gd name="csY20" fmla="*/ 1030514 h 2394857"/>
                <a:gd name="csX21" fmla="*/ 391886 w 870857"/>
                <a:gd name="csY21" fmla="*/ 1001485 h 2394857"/>
                <a:gd name="csX22" fmla="*/ 348343 w 870857"/>
                <a:gd name="csY22" fmla="*/ 986971 h 2394857"/>
                <a:gd name="csX23" fmla="*/ 319314 w 870857"/>
                <a:gd name="csY23" fmla="*/ 943428 h 2394857"/>
                <a:gd name="csX24" fmla="*/ 333828 w 870857"/>
                <a:gd name="csY24" fmla="*/ 870857 h 2394857"/>
                <a:gd name="csX25" fmla="*/ 420914 w 870857"/>
                <a:gd name="csY25" fmla="*/ 827314 h 2394857"/>
                <a:gd name="csX26" fmla="*/ 551543 w 870857"/>
                <a:gd name="csY26" fmla="*/ 870857 h 2394857"/>
                <a:gd name="csX27" fmla="*/ 580571 w 870857"/>
                <a:gd name="csY27" fmla="*/ 914400 h 2394857"/>
                <a:gd name="csX28" fmla="*/ 580571 w 870857"/>
                <a:gd name="csY28" fmla="*/ 1320800 h 2394857"/>
                <a:gd name="csX29" fmla="*/ 595086 w 870857"/>
                <a:gd name="csY29" fmla="*/ 1436914 h 2394857"/>
                <a:gd name="csX30" fmla="*/ 609600 w 870857"/>
                <a:gd name="csY30" fmla="*/ 1480457 h 2394857"/>
                <a:gd name="csX31" fmla="*/ 696686 w 870857"/>
                <a:gd name="csY31" fmla="*/ 1524000 h 2394857"/>
                <a:gd name="csX32" fmla="*/ 812800 w 870857"/>
                <a:gd name="csY32" fmla="*/ 1480457 h 2394857"/>
                <a:gd name="csX33" fmla="*/ 827314 w 870857"/>
                <a:gd name="csY33" fmla="*/ 1436914 h 2394857"/>
                <a:gd name="csX34" fmla="*/ 812800 w 870857"/>
                <a:gd name="csY34" fmla="*/ 1393371 h 2394857"/>
                <a:gd name="csX35" fmla="*/ 725714 w 870857"/>
                <a:gd name="csY35" fmla="*/ 1364342 h 2394857"/>
                <a:gd name="csX36" fmla="*/ 580571 w 870857"/>
                <a:gd name="csY36" fmla="*/ 1422400 h 2394857"/>
                <a:gd name="csX37" fmla="*/ 566057 w 870857"/>
                <a:gd name="csY37" fmla="*/ 1465942 h 2394857"/>
                <a:gd name="csX38" fmla="*/ 551543 w 870857"/>
                <a:gd name="csY38" fmla="*/ 1683657 h 2394857"/>
                <a:gd name="csX39" fmla="*/ 537028 w 870857"/>
                <a:gd name="csY39" fmla="*/ 1872342 h 2394857"/>
                <a:gd name="csX40" fmla="*/ 522514 w 870857"/>
                <a:gd name="csY40" fmla="*/ 2322285 h 2394857"/>
                <a:gd name="csX41" fmla="*/ 508000 w 870857"/>
                <a:gd name="csY41" fmla="*/ 2365828 h 2394857"/>
                <a:gd name="csX42" fmla="*/ 464457 w 870857"/>
                <a:gd name="csY42" fmla="*/ 2394857 h 2394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70857" h="2394857">
                  <a:moveTo>
                    <a:pt x="0" y="0"/>
                  </a:moveTo>
                  <a:cubicBezTo>
                    <a:pt x="14514" y="33867"/>
                    <a:pt x="29859" y="67389"/>
                    <a:pt x="43543" y="101600"/>
                  </a:cubicBezTo>
                  <a:cubicBezTo>
                    <a:pt x="49225" y="115805"/>
                    <a:pt x="51215" y="131458"/>
                    <a:pt x="58057" y="145142"/>
                  </a:cubicBezTo>
                  <a:cubicBezTo>
                    <a:pt x="85083" y="199194"/>
                    <a:pt x="90505" y="184080"/>
                    <a:pt x="130628" y="232228"/>
                  </a:cubicBezTo>
                  <a:cubicBezTo>
                    <a:pt x="141795" y="245629"/>
                    <a:pt x="148490" y="262370"/>
                    <a:pt x="159657" y="275771"/>
                  </a:cubicBezTo>
                  <a:cubicBezTo>
                    <a:pt x="172798" y="291540"/>
                    <a:pt x="190059" y="303545"/>
                    <a:pt x="203200" y="319314"/>
                  </a:cubicBezTo>
                  <a:cubicBezTo>
                    <a:pt x="214367" y="332715"/>
                    <a:pt x="221061" y="349456"/>
                    <a:pt x="232228" y="362857"/>
                  </a:cubicBezTo>
                  <a:cubicBezTo>
                    <a:pt x="245369" y="378626"/>
                    <a:pt x="263169" y="390197"/>
                    <a:pt x="275771" y="406400"/>
                  </a:cubicBezTo>
                  <a:cubicBezTo>
                    <a:pt x="297190" y="433939"/>
                    <a:pt x="314476" y="464457"/>
                    <a:pt x="333828" y="493485"/>
                  </a:cubicBezTo>
                  <a:lnTo>
                    <a:pt x="362857" y="537028"/>
                  </a:lnTo>
                  <a:cubicBezTo>
                    <a:pt x="396723" y="587827"/>
                    <a:pt x="406401" y="614439"/>
                    <a:pt x="478971" y="638628"/>
                  </a:cubicBezTo>
                  <a:cubicBezTo>
                    <a:pt x="493485" y="643466"/>
                    <a:pt x="507671" y="649431"/>
                    <a:pt x="522514" y="653142"/>
                  </a:cubicBezTo>
                  <a:cubicBezTo>
                    <a:pt x="546447" y="659125"/>
                    <a:pt x="570814" y="663244"/>
                    <a:pt x="595086" y="667657"/>
                  </a:cubicBezTo>
                  <a:cubicBezTo>
                    <a:pt x="705117" y="687663"/>
                    <a:pt x="694218" y="683376"/>
                    <a:pt x="827314" y="696685"/>
                  </a:cubicBezTo>
                  <a:lnTo>
                    <a:pt x="856343" y="783771"/>
                  </a:lnTo>
                  <a:lnTo>
                    <a:pt x="870857" y="827314"/>
                  </a:lnTo>
                  <a:cubicBezTo>
                    <a:pt x="866019" y="861181"/>
                    <a:pt x="866173" y="896146"/>
                    <a:pt x="856343" y="928914"/>
                  </a:cubicBezTo>
                  <a:cubicBezTo>
                    <a:pt x="846667" y="961169"/>
                    <a:pt x="812800" y="988583"/>
                    <a:pt x="783771" y="1001485"/>
                  </a:cubicBezTo>
                  <a:cubicBezTo>
                    <a:pt x="755810" y="1013912"/>
                    <a:pt x="725714" y="1020838"/>
                    <a:pt x="696686" y="1030514"/>
                  </a:cubicBezTo>
                  <a:lnTo>
                    <a:pt x="653143" y="1045028"/>
                  </a:lnTo>
                  <a:cubicBezTo>
                    <a:pt x="595086" y="1040190"/>
                    <a:pt x="536437" y="1040092"/>
                    <a:pt x="478971" y="1030514"/>
                  </a:cubicBezTo>
                  <a:cubicBezTo>
                    <a:pt x="448789" y="1025484"/>
                    <a:pt x="420914" y="1011161"/>
                    <a:pt x="391886" y="1001485"/>
                  </a:cubicBezTo>
                  <a:lnTo>
                    <a:pt x="348343" y="986971"/>
                  </a:lnTo>
                  <a:cubicBezTo>
                    <a:pt x="338667" y="972457"/>
                    <a:pt x="321478" y="960737"/>
                    <a:pt x="319314" y="943428"/>
                  </a:cubicBezTo>
                  <a:cubicBezTo>
                    <a:pt x="316254" y="918949"/>
                    <a:pt x="321589" y="892276"/>
                    <a:pt x="333828" y="870857"/>
                  </a:cubicBezTo>
                  <a:cubicBezTo>
                    <a:pt x="347069" y="847685"/>
                    <a:pt x="398563" y="834764"/>
                    <a:pt x="420914" y="827314"/>
                  </a:cubicBezTo>
                  <a:cubicBezTo>
                    <a:pt x="479299" y="837045"/>
                    <a:pt x="510725" y="830039"/>
                    <a:pt x="551543" y="870857"/>
                  </a:cubicBezTo>
                  <a:cubicBezTo>
                    <a:pt x="563878" y="883192"/>
                    <a:pt x="570895" y="899886"/>
                    <a:pt x="580571" y="914400"/>
                  </a:cubicBezTo>
                  <a:cubicBezTo>
                    <a:pt x="625908" y="1095737"/>
                    <a:pt x="580571" y="891148"/>
                    <a:pt x="580571" y="1320800"/>
                  </a:cubicBezTo>
                  <a:cubicBezTo>
                    <a:pt x="580571" y="1359806"/>
                    <a:pt x="588108" y="1398537"/>
                    <a:pt x="595086" y="1436914"/>
                  </a:cubicBezTo>
                  <a:cubicBezTo>
                    <a:pt x="597823" y="1451967"/>
                    <a:pt x="600043" y="1468510"/>
                    <a:pt x="609600" y="1480457"/>
                  </a:cubicBezTo>
                  <a:cubicBezTo>
                    <a:pt x="630061" y="1506034"/>
                    <a:pt x="668003" y="1514439"/>
                    <a:pt x="696686" y="1524000"/>
                  </a:cubicBezTo>
                  <a:cubicBezTo>
                    <a:pt x="736023" y="1516132"/>
                    <a:pt x="784326" y="1516049"/>
                    <a:pt x="812800" y="1480457"/>
                  </a:cubicBezTo>
                  <a:cubicBezTo>
                    <a:pt x="822357" y="1468510"/>
                    <a:pt x="822476" y="1451428"/>
                    <a:pt x="827314" y="1436914"/>
                  </a:cubicBezTo>
                  <a:cubicBezTo>
                    <a:pt x="822476" y="1422400"/>
                    <a:pt x="825250" y="1402264"/>
                    <a:pt x="812800" y="1393371"/>
                  </a:cubicBezTo>
                  <a:cubicBezTo>
                    <a:pt x="787901" y="1375586"/>
                    <a:pt x="725714" y="1364342"/>
                    <a:pt x="725714" y="1364342"/>
                  </a:cubicBezTo>
                  <a:cubicBezTo>
                    <a:pt x="622502" y="1377244"/>
                    <a:pt x="617726" y="1348091"/>
                    <a:pt x="580571" y="1422400"/>
                  </a:cubicBezTo>
                  <a:cubicBezTo>
                    <a:pt x="573729" y="1436084"/>
                    <a:pt x="570895" y="1451428"/>
                    <a:pt x="566057" y="1465942"/>
                  </a:cubicBezTo>
                  <a:cubicBezTo>
                    <a:pt x="561219" y="1538514"/>
                    <a:pt x="556725" y="1611109"/>
                    <a:pt x="551543" y="1683657"/>
                  </a:cubicBezTo>
                  <a:cubicBezTo>
                    <a:pt x="547049" y="1746578"/>
                    <a:pt x="539892" y="1809326"/>
                    <a:pt x="537028" y="1872342"/>
                  </a:cubicBezTo>
                  <a:cubicBezTo>
                    <a:pt x="530214" y="2022246"/>
                    <a:pt x="531326" y="2172485"/>
                    <a:pt x="522514" y="2322285"/>
                  </a:cubicBezTo>
                  <a:cubicBezTo>
                    <a:pt x="521616" y="2337558"/>
                    <a:pt x="517557" y="2353881"/>
                    <a:pt x="508000" y="2365828"/>
                  </a:cubicBezTo>
                  <a:cubicBezTo>
                    <a:pt x="497103" y="2379450"/>
                    <a:pt x="464457" y="2394857"/>
                    <a:pt x="464457" y="2394857"/>
                  </a:cubicBezTo>
                </a:path>
              </a:pathLst>
            </a:custGeom>
            <a:noFill/>
            <a:ln w="47625">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42DCB6D1-C20D-A448-58C6-08C0ED79D539}"/>
                </a:ext>
              </a:extLst>
            </p:cNvPr>
            <p:cNvSpPr txBox="1"/>
            <p:nvPr/>
          </p:nvSpPr>
          <p:spPr>
            <a:xfrm>
              <a:off x="7679924" y="4655460"/>
              <a:ext cx="2160762"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Threads</a:t>
              </a:r>
              <a:endParaRPr lang="en-US" sz="2800" dirty="0">
                <a:solidFill>
                  <a:srgbClr val="D9D9D9"/>
                </a:solidFill>
                <a:latin typeface="Aptos" panose="020B0004020202020204" pitchFamily="34" charset="0"/>
              </a:endParaRPr>
            </a:p>
          </p:txBody>
        </p:sp>
      </p:grpSp>
    </p:spTree>
    <p:extLst>
      <p:ext uri="{BB962C8B-B14F-4D97-AF65-F5344CB8AC3E}">
        <p14:creationId xmlns:p14="http://schemas.microsoft.com/office/powerpoint/2010/main" val="1285565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36050766-1360-FD38-5D88-8EBD970FEB74}"/>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A6E2B353-DC75-2B76-C0AE-E1C176792336}"/>
              </a:ext>
            </a:extLst>
          </p:cNvPr>
          <p:cNvPicPr>
            <a:picLocks noChangeAspect="1"/>
          </p:cNvPicPr>
          <p:nvPr/>
        </p:nvPicPr>
        <p:blipFill>
          <a:blip r:embed="rId2"/>
          <a:srcRect b="86233"/>
          <a:stretch>
            <a:fillRect/>
          </a:stretch>
        </p:blipFill>
        <p:spPr>
          <a:xfrm>
            <a:off x="-11945" y="-509058"/>
            <a:ext cx="12244918" cy="842888"/>
          </a:xfrm>
          <a:prstGeom prst="rect">
            <a:avLst/>
          </a:prstGeom>
        </p:spPr>
      </p:pic>
      <p:grpSp>
        <p:nvGrpSpPr>
          <p:cNvPr id="17" name="Group 16">
            <a:extLst>
              <a:ext uri="{FF2B5EF4-FFF2-40B4-BE49-F238E27FC236}">
                <a16:creationId xmlns:a16="http://schemas.microsoft.com/office/drawing/2014/main" id="{036B75EC-10BD-2E92-F03A-01D2AB646311}"/>
              </a:ext>
            </a:extLst>
          </p:cNvPr>
          <p:cNvGrpSpPr/>
          <p:nvPr/>
        </p:nvGrpSpPr>
        <p:grpSpPr>
          <a:xfrm>
            <a:off x="9120264" y="5663523"/>
            <a:ext cx="2902857" cy="1194477"/>
            <a:chOff x="441487" y="2942411"/>
            <a:chExt cx="2902857" cy="1194477"/>
          </a:xfrm>
        </p:grpSpPr>
        <p:sp>
          <p:nvSpPr>
            <p:cNvPr id="8" name="TextBox 7">
              <a:extLst>
                <a:ext uri="{FF2B5EF4-FFF2-40B4-BE49-F238E27FC236}">
                  <a16:creationId xmlns:a16="http://schemas.microsoft.com/office/drawing/2014/main" id="{9B40611C-31B8-8357-0DB6-D51EE0B31CD5}"/>
                </a:ext>
              </a:extLst>
            </p:cNvPr>
            <p:cNvSpPr txBox="1"/>
            <p:nvPr/>
          </p:nvSpPr>
          <p:spPr>
            <a:xfrm>
              <a:off x="1312343" y="3429002"/>
              <a:ext cx="1161143"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Text</a:t>
              </a:r>
              <a:endParaRPr lang="en-US" sz="2800" dirty="0">
                <a:solidFill>
                  <a:srgbClr val="D9D9D9"/>
                </a:solidFill>
                <a:latin typeface="Aptos" panose="020B0004020202020204" pitchFamily="34" charset="0"/>
              </a:endParaRPr>
            </a:p>
          </p:txBody>
        </p:sp>
        <p:sp>
          <p:nvSpPr>
            <p:cNvPr id="5" name="Parallelogram 4">
              <a:extLst>
                <a:ext uri="{FF2B5EF4-FFF2-40B4-BE49-F238E27FC236}">
                  <a16:creationId xmlns:a16="http://schemas.microsoft.com/office/drawing/2014/main" id="{352C90D0-E9E9-329F-0362-E55DF68596F7}"/>
                </a:ext>
              </a:extLst>
            </p:cNvPr>
            <p:cNvSpPr/>
            <p:nvPr/>
          </p:nvSpPr>
          <p:spPr>
            <a:xfrm rot="316400">
              <a:off x="441487" y="2942411"/>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0BF9E8C9-4A4E-E6C1-5CCA-72E2B1EBF4C6}"/>
              </a:ext>
            </a:extLst>
          </p:cNvPr>
          <p:cNvSpPr txBox="1"/>
          <p:nvPr/>
        </p:nvSpPr>
        <p:spPr>
          <a:xfrm>
            <a:off x="401053" y="577516"/>
            <a:ext cx="11389894" cy="5119350"/>
          </a:xfrm>
          <a:prstGeom prst="rect">
            <a:avLst/>
          </a:prstGeom>
          <a:noFill/>
        </p:spPr>
        <p:txBody>
          <a:bodyPr wrap="square" rtlCol="0">
            <a:spAutoFit/>
          </a:bodyPr>
          <a:lstStyle/>
          <a:p>
            <a:r>
              <a:rPr lang="en-GB" sz="2800" b="1" dirty="0">
                <a:solidFill>
                  <a:srgbClr val="D9D9D9"/>
                </a:solidFill>
              </a:rPr>
              <a:t>Naaman, commander of the army of the king of Aram, was a great man and in high favour with his master because by him the </a:t>
            </a:r>
            <a:r>
              <a:rPr lang="en-GB" sz="2800" b="1" cap="small" dirty="0">
                <a:solidFill>
                  <a:srgbClr val="D9D9D9"/>
                </a:solidFill>
                <a:effectLst/>
              </a:rPr>
              <a:t>Lord</a:t>
            </a:r>
            <a:r>
              <a:rPr lang="en-GB" sz="2800" b="1" dirty="0">
                <a:solidFill>
                  <a:srgbClr val="D9D9D9"/>
                </a:solidFill>
              </a:rPr>
              <a:t> had given victory to Aram. The man, though a mighty warrior, suffered from a skin disease. </a:t>
            </a:r>
          </a:p>
          <a:p>
            <a:endParaRPr lang="en-GB" sz="2800" b="1" baseline="30000" dirty="0">
              <a:solidFill>
                <a:srgbClr val="D9D9D9"/>
              </a:solidFill>
            </a:endParaRPr>
          </a:p>
          <a:p>
            <a:r>
              <a:rPr lang="en-GB" sz="2800" baseline="30000" dirty="0">
                <a:solidFill>
                  <a:srgbClr val="D9D9D9"/>
                </a:solidFill>
              </a:rPr>
              <a:t>2</a:t>
            </a:r>
            <a:r>
              <a:rPr lang="en-GB" sz="2800" b="1" baseline="30000" dirty="0">
                <a:solidFill>
                  <a:srgbClr val="D9D9D9"/>
                </a:solidFill>
              </a:rPr>
              <a:t> </a:t>
            </a:r>
            <a:r>
              <a:rPr lang="en-GB" sz="2800" b="1" dirty="0">
                <a:solidFill>
                  <a:srgbClr val="D9D9D9"/>
                </a:solidFill>
              </a:rPr>
              <a:t>Now the Arameans on one of their raids had taken a young girl captive from the land of Israel, and she served Naaman’s wife. </a:t>
            </a:r>
            <a:r>
              <a:rPr lang="en-GB" sz="2800" baseline="30000" dirty="0">
                <a:solidFill>
                  <a:srgbClr val="D9D9D9"/>
                </a:solidFill>
              </a:rPr>
              <a:t>3</a:t>
            </a:r>
            <a:r>
              <a:rPr lang="en-GB" sz="2800" b="1" baseline="30000" dirty="0">
                <a:solidFill>
                  <a:srgbClr val="D9D9D9"/>
                </a:solidFill>
              </a:rPr>
              <a:t> </a:t>
            </a:r>
            <a:r>
              <a:rPr lang="en-GB" sz="2800" b="1" dirty="0">
                <a:solidFill>
                  <a:srgbClr val="D9D9D9"/>
                </a:solidFill>
              </a:rPr>
              <a:t>She said to her mistress, “If only my lord were with the prophet who is in Samaria! He would cure him of his skin disease.” </a:t>
            </a:r>
            <a:r>
              <a:rPr lang="en-GB" sz="2800" baseline="30000" dirty="0">
                <a:solidFill>
                  <a:srgbClr val="D9D9D9"/>
                </a:solidFill>
              </a:rPr>
              <a:t>4</a:t>
            </a:r>
            <a:r>
              <a:rPr lang="en-GB" sz="2800" b="1" baseline="30000" dirty="0">
                <a:solidFill>
                  <a:srgbClr val="D9D9D9"/>
                </a:solidFill>
              </a:rPr>
              <a:t> </a:t>
            </a:r>
            <a:r>
              <a:rPr lang="en-GB" sz="2800" b="1" dirty="0">
                <a:solidFill>
                  <a:srgbClr val="D9D9D9"/>
                </a:solidFill>
              </a:rPr>
              <a:t>So Naaman went in and told his lord just what the girl from the land of Israel had said. </a:t>
            </a:r>
            <a:r>
              <a:rPr lang="en-GB" sz="2800" baseline="30000" dirty="0">
                <a:solidFill>
                  <a:srgbClr val="D9D9D9"/>
                </a:solidFill>
              </a:rPr>
              <a:t>5</a:t>
            </a:r>
            <a:r>
              <a:rPr lang="en-GB" sz="2800" b="1" baseline="30000" dirty="0">
                <a:solidFill>
                  <a:srgbClr val="D9D9D9"/>
                </a:solidFill>
              </a:rPr>
              <a:t> </a:t>
            </a:r>
            <a:r>
              <a:rPr lang="en-GB" sz="2800" b="1" dirty="0">
                <a:solidFill>
                  <a:srgbClr val="D9D9D9"/>
                </a:solidFill>
              </a:rPr>
              <a:t>And the king of Aram said, “Go, then, and I will send along a letter to the king of Israel.”</a:t>
            </a:r>
            <a:endParaRPr lang="en-US" sz="2800" b="1" dirty="0">
              <a:solidFill>
                <a:srgbClr val="D9D9D9"/>
              </a:solidFill>
            </a:endParaRPr>
          </a:p>
        </p:txBody>
      </p:sp>
    </p:spTree>
    <p:extLst>
      <p:ext uri="{BB962C8B-B14F-4D97-AF65-F5344CB8AC3E}">
        <p14:creationId xmlns:p14="http://schemas.microsoft.com/office/powerpoint/2010/main" val="4211279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0F0BCEC5-ACCD-8B21-8B45-430326EC94BD}"/>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39710FD4-45AA-EA90-1995-759DC3996E1A}"/>
              </a:ext>
            </a:extLst>
          </p:cNvPr>
          <p:cNvPicPr>
            <a:picLocks noChangeAspect="1"/>
          </p:cNvPicPr>
          <p:nvPr/>
        </p:nvPicPr>
        <p:blipFill>
          <a:blip r:embed="rId2"/>
          <a:srcRect b="86233"/>
          <a:stretch>
            <a:fillRect/>
          </a:stretch>
        </p:blipFill>
        <p:spPr>
          <a:xfrm>
            <a:off x="-11945" y="-509058"/>
            <a:ext cx="12244918" cy="842888"/>
          </a:xfrm>
          <a:prstGeom prst="rect">
            <a:avLst/>
          </a:prstGeom>
        </p:spPr>
      </p:pic>
      <p:grpSp>
        <p:nvGrpSpPr>
          <p:cNvPr id="17" name="Group 16">
            <a:extLst>
              <a:ext uri="{FF2B5EF4-FFF2-40B4-BE49-F238E27FC236}">
                <a16:creationId xmlns:a16="http://schemas.microsoft.com/office/drawing/2014/main" id="{CC5EB036-AC43-0C1A-1714-5FF3B46CECEF}"/>
              </a:ext>
            </a:extLst>
          </p:cNvPr>
          <p:cNvGrpSpPr/>
          <p:nvPr/>
        </p:nvGrpSpPr>
        <p:grpSpPr>
          <a:xfrm>
            <a:off x="9120264" y="5663523"/>
            <a:ext cx="2902857" cy="1194477"/>
            <a:chOff x="441487" y="2942411"/>
            <a:chExt cx="2902857" cy="1194477"/>
          </a:xfrm>
        </p:grpSpPr>
        <p:sp>
          <p:nvSpPr>
            <p:cNvPr id="8" name="TextBox 7">
              <a:extLst>
                <a:ext uri="{FF2B5EF4-FFF2-40B4-BE49-F238E27FC236}">
                  <a16:creationId xmlns:a16="http://schemas.microsoft.com/office/drawing/2014/main" id="{B29BC827-1AFF-EA73-01DA-F6167E6583BD}"/>
                </a:ext>
              </a:extLst>
            </p:cNvPr>
            <p:cNvSpPr txBox="1"/>
            <p:nvPr/>
          </p:nvSpPr>
          <p:spPr>
            <a:xfrm>
              <a:off x="1312343" y="3429002"/>
              <a:ext cx="1161143"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Text</a:t>
              </a:r>
              <a:endParaRPr lang="en-US" sz="2800" dirty="0">
                <a:solidFill>
                  <a:srgbClr val="D9D9D9"/>
                </a:solidFill>
                <a:latin typeface="Aptos" panose="020B0004020202020204" pitchFamily="34" charset="0"/>
              </a:endParaRPr>
            </a:p>
          </p:txBody>
        </p:sp>
        <p:sp>
          <p:nvSpPr>
            <p:cNvPr id="5" name="Parallelogram 4">
              <a:extLst>
                <a:ext uri="{FF2B5EF4-FFF2-40B4-BE49-F238E27FC236}">
                  <a16:creationId xmlns:a16="http://schemas.microsoft.com/office/drawing/2014/main" id="{74A849A9-6452-4429-61FB-83D72BA80C97}"/>
                </a:ext>
              </a:extLst>
            </p:cNvPr>
            <p:cNvSpPr/>
            <p:nvPr/>
          </p:nvSpPr>
          <p:spPr>
            <a:xfrm rot="316400">
              <a:off x="441487" y="2942411"/>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764B65E8-8E90-A485-A7FC-0B289F7CCFA0}"/>
              </a:ext>
            </a:extLst>
          </p:cNvPr>
          <p:cNvSpPr txBox="1"/>
          <p:nvPr/>
        </p:nvSpPr>
        <p:spPr>
          <a:xfrm>
            <a:off x="401053" y="577516"/>
            <a:ext cx="11389894" cy="4257576"/>
          </a:xfrm>
          <a:prstGeom prst="rect">
            <a:avLst/>
          </a:prstGeom>
          <a:noFill/>
        </p:spPr>
        <p:txBody>
          <a:bodyPr wrap="square" rtlCol="0">
            <a:spAutoFit/>
          </a:bodyPr>
          <a:lstStyle/>
          <a:p>
            <a:r>
              <a:rPr lang="en-GB" sz="2800" b="1" dirty="0">
                <a:solidFill>
                  <a:srgbClr val="D9D9D9"/>
                </a:solidFill>
              </a:rPr>
              <a:t>He went, taking with him ten talents of silver, six thousand shekels of gold, and ten sets of garments. </a:t>
            </a:r>
            <a:r>
              <a:rPr lang="en-GB" sz="2800" baseline="30000" dirty="0">
                <a:solidFill>
                  <a:srgbClr val="D9D9D9"/>
                </a:solidFill>
              </a:rPr>
              <a:t>6</a:t>
            </a:r>
            <a:r>
              <a:rPr lang="en-GB" sz="2800" b="1" baseline="30000" dirty="0">
                <a:solidFill>
                  <a:srgbClr val="D9D9D9"/>
                </a:solidFill>
              </a:rPr>
              <a:t> </a:t>
            </a:r>
            <a:r>
              <a:rPr lang="en-GB" sz="2800" b="1" dirty="0">
                <a:solidFill>
                  <a:srgbClr val="D9D9D9"/>
                </a:solidFill>
              </a:rPr>
              <a:t>He brought the letter to the king of Israel, which read, “When this letter reaches you, know that I have sent to you my servant Naaman, that you may cure him of his skin disease.” </a:t>
            </a:r>
          </a:p>
          <a:p>
            <a:endParaRPr lang="en-GB" sz="2800" b="1" baseline="30000" dirty="0">
              <a:solidFill>
                <a:srgbClr val="D9D9D9"/>
              </a:solidFill>
            </a:endParaRPr>
          </a:p>
          <a:p>
            <a:r>
              <a:rPr lang="en-GB" sz="2800" baseline="30000" dirty="0">
                <a:solidFill>
                  <a:srgbClr val="D9D9D9"/>
                </a:solidFill>
              </a:rPr>
              <a:t>7</a:t>
            </a:r>
            <a:r>
              <a:rPr lang="en-GB" sz="2800" b="1" baseline="30000" dirty="0">
                <a:solidFill>
                  <a:srgbClr val="D9D9D9"/>
                </a:solidFill>
              </a:rPr>
              <a:t> </a:t>
            </a:r>
            <a:r>
              <a:rPr lang="en-GB" sz="2800" b="1" dirty="0">
                <a:solidFill>
                  <a:srgbClr val="D9D9D9"/>
                </a:solidFill>
              </a:rPr>
              <a:t>When the king of Israel read the letter, he tore his clothes and said, “Am I God, to give death or life, that this man sends word to me to cure a man of his skin disease? Just look and see how he is trying to pick a quarrel with me.”</a:t>
            </a:r>
            <a:endParaRPr lang="en-US" sz="2800" b="1" dirty="0">
              <a:solidFill>
                <a:srgbClr val="D9D9D9"/>
              </a:solidFill>
            </a:endParaRPr>
          </a:p>
        </p:txBody>
      </p:sp>
    </p:spTree>
    <p:extLst>
      <p:ext uri="{BB962C8B-B14F-4D97-AF65-F5344CB8AC3E}">
        <p14:creationId xmlns:p14="http://schemas.microsoft.com/office/powerpoint/2010/main" val="585921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2E65E226-D822-22FD-9D3F-FCB8707AEB4D}"/>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A5411AFE-675D-DC94-B169-35FFB33A9116}"/>
              </a:ext>
            </a:extLst>
          </p:cNvPr>
          <p:cNvPicPr>
            <a:picLocks noChangeAspect="1"/>
          </p:cNvPicPr>
          <p:nvPr/>
        </p:nvPicPr>
        <p:blipFill>
          <a:blip r:embed="rId2"/>
          <a:srcRect b="86233"/>
          <a:stretch>
            <a:fillRect/>
          </a:stretch>
        </p:blipFill>
        <p:spPr>
          <a:xfrm>
            <a:off x="-11945" y="-509058"/>
            <a:ext cx="12244918" cy="842888"/>
          </a:xfrm>
          <a:prstGeom prst="rect">
            <a:avLst/>
          </a:prstGeom>
        </p:spPr>
      </p:pic>
      <p:grpSp>
        <p:nvGrpSpPr>
          <p:cNvPr id="17" name="Group 16">
            <a:extLst>
              <a:ext uri="{FF2B5EF4-FFF2-40B4-BE49-F238E27FC236}">
                <a16:creationId xmlns:a16="http://schemas.microsoft.com/office/drawing/2014/main" id="{131163F7-6385-D72A-0B11-01CC6633B276}"/>
              </a:ext>
            </a:extLst>
          </p:cNvPr>
          <p:cNvGrpSpPr/>
          <p:nvPr/>
        </p:nvGrpSpPr>
        <p:grpSpPr>
          <a:xfrm>
            <a:off x="9120264" y="5663523"/>
            <a:ext cx="2902857" cy="1194477"/>
            <a:chOff x="441487" y="2942411"/>
            <a:chExt cx="2902857" cy="1194477"/>
          </a:xfrm>
        </p:grpSpPr>
        <p:sp>
          <p:nvSpPr>
            <p:cNvPr id="8" name="TextBox 7">
              <a:extLst>
                <a:ext uri="{FF2B5EF4-FFF2-40B4-BE49-F238E27FC236}">
                  <a16:creationId xmlns:a16="http://schemas.microsoft.com/office/drawing/2014/main" id="{21178910-71F4-0576-A293-C89E53F7D0F7}"/>
                </a:ext>
              </a:extLst>
            </p:cNvPr>
            <p:cNvSpPr txBox="1"/>
            <p:nvPr/>
          </p:nvSpPr>
          <p:spPr>
            <a:xfrm>
              <a:off x="1312343" y="3429002"/>
              <a:ext cx="1161143"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Text</a:t>
              </a:r>
              <a:endParaRPr lang="en-US" sz="2800" dirty="0">
                <a:solidFill>
                  <a:srgbClr val="D9D9D9"/>
                </a:solidFill>
                <a:latin typeface="Aptos" panose="020B0004020202020204" pitchFamily="34" charset="0"/>
              </a:endParaRPr>
            </a:p>
          </p:txBody>
        </p:sp>
        <p:sp>
          <p:nvSpPr>
            <p:cNvPr id="5" name="Parallelogram 4">
              <a:extLst>
                <a:ext uri="{FF2B5EF4-FFF2-40B4-BE49-F238E27FC236}">
                  <a16:creationId xmlns:a16="http://schemas.microsoft.com/office/drawing/2014/main" id="{9E06AB45-494C-7D6A-5292-5EBA340E9BDC}"/>
                </a:ext>
              </a:extLst>
            </p:cNvPr>
            <p:cNvSpPr/>
            <p:nvPr/>
          </p:nvSpPr>
          <p:spPr>
            <a:xfrm rot="316400">
              <a:off x="441487" y="2942411"/>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D46D59D2-D24B-0376-AD0C-259F0D3F5D87}"/>
              </a:ext>
            </a:extLst>
          </p:cNvPr>
          <p:cNvSpPr txBox="1"/>
          <p:nvPr/>
        </p:nvSpPr>
        <p:spPr>
          <a:xfrm>
            <a:off x="401053" y="577516"/>
            <a:ext cx="11389894" cy="5119350"/>
          </a:xfrm>
          <a:prstGeom prst="rect">
            <a:avLst/>
          </a:prstGeom>
          <a:noFill/>
        </p:spPr>
        <p:txBody>
          <a:bodyPr wrap="square" rtlCol="0">
            <a:spAutoFit/>
          </a:bodyPr>
          <a:lstStyle/>
          <a:p>
            <a:r>
              <a:rPr lang="en-GB" sz="2800" baseline="30000" dirty="0">
                <a:solidFill>
                  <a:srgbClr val="D9D9D9"/>
                </a:solidFill>
              </a:rPr>
              <a:t>8</a:t>
            </a:r>
            <a:r>
              <a:rPr lang="en-GB" sz="2800" b="1" baseline="30000" dirty="0">
                <a:solidFill>
                  <a:srgbClr val="D9D9D9"/>
                </a:solidFill>
              </a:rPr>
              <a:t> </a:t>
            </a:r>
            <a:r>
              <a:rPr lang="en-GB" sz="2800" b="1" dirty="0">
                <a:solidFill>
                  <a:srgbClr val="D9D9D9"/>
                </a:solidFill>
              </a:rPr>
              <a:t>But when Elisha the man of God heard that the king of Israel had torn his clothes, he sent a message to the king, “Why have you torn your clothes? Let him come to me, that he may learn that there is a prophet in Israel.” </a:t>
            </a:r>
          </a:p>
          <a:p>
            <a:endParaRPr lang="en-GB" sz="2800" b="1" baseline="30000" dirty="0">
              <a:solidFill>
                <a:srgbClr val="D9D9D9"/>
              </a:solidFill>
            </a:endParaRPr>
          </a:p>
          <a:p>
            <a:r>
              <a:rPr lang="en-GB" sz="2800" baseline="30000" dirty="0">
                <a:solidFill>
                  <a:srgbClr val="D9D9D9"/>
                </a:solidFill>
              </a:rPr>
              <a:t>9</a:t>
            </a:r>
            <a:r>
              <a:rPr lang="en-GB" sz="2800" b="1" baseline="30000" dirty="0">
                <a:solidFill>
                  <a:srgbClr val="D9D9D9"/>
                </a:solidFill>
              </a:rPr>
              <a:t> </a:t>
            </a:r>
            <a:r>
              <a:rPr lang="en-GB" sz="2800" b="1" dirty="0">
                <a:solidFill>
                  <a:srgbClr val="D9D9D9"/>
                </a:solidFill>
              </a:rPr>
              <a:t>So Naaman came with his horses and chariots and halted at the entrance of Elisha’s house. </a:t>
            </a:r>
            <a:r>
              <a:rPr lang="en-GB" sz="2800" baseline="30000" dirty="0">
                <a:solidFill>
                  <a:srgbClr val="D9D9D9"/>
                </a:solidFill>
              </a:rPr>
              <a:t>10</a:t>
            </a:r>
            <a:r>
              <a:rPr lang="en-GB" sz="2800" b="1" baseline="30000" dirty="0">
                <a:solidFill>
                  <a:srgbClr val="D9D9D9"/>
                </a:solidFill>
              </a:rPr>
              <a:t> </a:t>
            </a:r>
            <a:r>
              <a:rPr lang="en-GB" sz="2800" b="1" dirty="0">
                <a:solidFill>
                  <a:srgbClr val="D9D9D9"/>
                </a:solidFill>
              </a:rPr>
              <a:t>Elisha sent a messenger to him, saying, “Go, wash in the Jordan seven times, and your flesh shall be restored, and you shall be clean.” </a:t>
            </a:r>
            <a:r>
              <a:rPr lang="en-GB" sz="2800" baseline="30000" dirty="0">
                <a:solidFill>
                  <a:srgbClr val="D9D9D9"/>
                </a:solidFill>
              </a:rPr>
              <a:t>11</a:t>
            </a:r>
            <a:r>
              <a:rPr lang="en-GB" sz="2800" b="1" baseline="30000" dirty="0">
                <a:solidFill>
                  <a:srgbClr val="D9D9D9"/>
                </a:solidFill>
              </a:rPr>
              <a:t> </a:t>
            </a:r>
            <a:r>
              <a:rPr lang="en-GB" sz="2800" b="1" dirty="0">
                <a:solidFill>
                  <a:srgbClr val="D9D9D9"/>
                </a:solidFill>
              </a:rPr>
              <a:t>But Naaman became angry and went away, saying, “I thought that for me he would surely come out and stand and call on the name of the </a:t>
            </a:r>
            <a:r>
              <a:rPr lang="en-GB" sz="2800" b="1" cap="small" dirty="0">
                <a:solidFill>
                  <a:srgbClr val="D9D9D9"/>
                </a:solidFill>
                <a:effectLst/>
              </a:rPr>
              <a:t>Lord</a:t>
            </a:r>
            <a:r>
              <a:rPr lang="en-GB" sz="2800" b="1" dirty="0">
                <a:solidFill>
                  <a:srgbClr val="D9D9D9"/>
                </a:solidFill>
              </a:rPr>
              <a:t> his God and would wave his hand over the spot and cure the skin disease!”</a:t>
            </a:r>
            <a:endParaRPr lang="en-US" sz="2800" b="1" dirty="0">
              <a:solidFill>
                <a:srgbClr val="D9D9D9"/>
              </a:solidFill>
            </a:endParaRPr>
          </a:p>
        </p:txBody>
      </p:sp>
    </p:spTree>
    <p:extLst>
      <p:ext uri="{BB962C8B-B14F-4D97-AF65-F5344CB8AC3E}">
        <p14:creationId xmlns:p14="http://schemas.microsoft.com/office/powerpoint/2010/main" val="4217366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0B97FE37-4080-93B2-4414-00DDC47B678F}"/>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60CB4E51-0C4A-052A-8331-8B32C4C3ABC9}"/>
              </a:ext>
            </a:extLst>
          </p:cNvPr>
          <p:cNvPicPr>
            <a:picLocks noChangeAspect="1"/>
          </p:cNvPicPr>
          <p:nvPr/>
        </p:nvPicPr>
        <p:blipFill>
          <a:blip r:embed="rId2"/>
          <a:srcRect b="86233"/>
          <a:stretch>
            <a:fillRect/>
          </a:stretch>
        </p:blipFill>
        <p:spPr>
          <a:xfrm>
            <a:off x="-11945" y="-509058"/>
            <a:ext cx="12244918" cy="842888"/>
          </a:xfrm>
          <a:prstGeom prst="rect">
            <a:avLst/>
          </a:prstGeom>
        </p:spPr>
      </p:pic>
      <p:grpSp>
        <p:nvGrpSpPr>
          <p:cNvPr id="17" name="Group 16">
            <a:extLst>
              <a:ext uri="{FF2B5EF4-FFF2-40B4-BE49-F238E27FC236}">
                <a16:creationId xmlns:a16="http://schemas.microsoft.com/office/drawing/2014/main" id="{86351FA9-B097-A68A-672B-D817827A7B82}"/>
              </a:ext>
            </a:extLst>
          </p:cNvPr>
          <p:cNvGrpSpPr/>
          <p:nvPr/>
        </p:nvGrpSpPr>
        <p:grpSpPr>
          <a:xfrm>
            <a:off x="9120264" y="5663523"/>
            <a:ext cx="2902857" cy="1194477"/>
            <a:chOff x="441487" y="2942411"/>
            <a:chExt cx="2902857" cy="1194477"/>
          </a:xfrm>
        </p:grpSpPr>
        <p:sp>
          <p:nvSpPr>
            <p:cNvPr id="8" name="TextBox 7">
              <a:extLst>
                <a:ext uri="{FF2B5EF4-FFF2-40B4-BE49-F238E27FC236}">
                  <a16:creationId xmlns:a16="http://schemas.microsoft.com/office/drawing/2014/main" id="{B3597C0C-624E-2AF9-47E0-66ED427C9F48}"/>
                </a:ext>
              </a:extLst>
            </p:cNvPr>
            <p:cNvSpPr txBox="1"/>
            <p:nvPr/>
          </p:nvSpPr>
          <p:spPr>
            <a:xfrm>
              <a:off x="1312343" y="3429002"/>
              <a:ext cx="1161143"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Text</a:t>
              </a:r>
              <a:endParaRPr lang="en-US" sz="2800" dirty="0">
                <a:solidFill>
                  <a:srgbClr val="D9D9D9"/>
                </a:solidFill>
                <a:latin typeface="Aptos" panose="020B0004020202020204" pitchFamily="34" charset="0"/>
              </a:endParaRPr>
            </a:p>
          </p:txBody>
        </p:sp>
        <p:sp>
          <p:nvSpPr>
            <p:cNvPr id="5" name="Parallelogram 4">
              <a:extLst>
                <a:ext uri="{FF2B5EF4-FFF2-40B4-BE49-F238E27FC236}">
                  <a16:creationId xmlns:a16="http://schemas.microsoft.com/office/drawing/2014/main" id="{6E3BF603-EEB0-47BB-4002-AB5BDD4FAEE4}"/>
                </a:ext>
              </a:extLst>
            </p:cNvPr>
            <p:cNvSpPr/>
            <p:nvPr/>
          </p:nvSpPr>
          <p:spPr>
            <a:xfrm rot="316400">
              <a:off x="441487" y="2942411"/>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17BB5F92-7AE0-0D6D-B9FA-D2EB5998284E}"/>
              </a:ext>
            </a:extLst>
          </p:cNvPr>
          <p:cNvSpPr txBox="1"/>
          <p:nvPr/>
        </p:nvSpPr>
        <p:spPr>
          <a:xfrm>
            <a:off x="401053" y="577516"/>
            <a:ext cx="11389894" cy="3970318"/>
          </a:xfrm>
          <a:prstGeom prst="rect">
            <a:avLst/>
          </a:prstGeom>
          <a:noFill/>
        </p:spPr>
        <p:txBody>
          <a:bodyPr wrap="square" rtlCol="0">
            <a:spAutoFit/>
          </a:bodyPr>
          <a:lstStyle/>
          <a:p>
            <a:r>
              <a:rPr lang="en-GB" sz="2800" baseline="30000" dirty="0">
                <a:solidFill>
                  <a:srgbClr val="D9D9D9"/>
                </a:solidFill>
              </a:rPr>
              <a:t>12</a:t>
            </a:r>
            <a:r>
              <a:rPr lang="en-GB" sz="2800" b="1" baseline="30000" dirty="0">
                <a:solidFill>
                  <a:srgbClr val="D9D9D9"/>
                </a:solidFill>
              </a:rPr>
              <a:t> </a:t>
            </a:r>
            <a:r>
              <a:rPr lang="en-GB" sz="2800" b="1" dirty="0">
                <a:solidFill>
                  <a:srgbClr val="D9D9D9"/>
                </a:solidFill>
              </a:rPr>
              <a:t>“Are not Abana and Pharpar, the rivers of Damascus, better than all the waters of Israel? Could I not wash in them and be clean?” He turned and went away in a rage. </a:t>
            </a:r>
            <a:r>
              <a:rPr lang="en-GB" sz="2800" baseline="30000" dirty="0">
                <a:solidFill>
                  <a:srgbClr val="D9D9D9"/>
                </a:solidFill>
              </a:rPr>
              <a:t>13</a:t>
            </a:r>
            <a:r>
              <a:rPr lang="en-GB" sz="2800" b="1" baseline="30000" dirty="0">
                <a:solidFill>
                  <a:srgbClr val="D9D9D9"/>
                </a:solidFill>
              </a:rPr>
              <a:t> </a:t>
            </a:r>
            <a:r>
              <a:rPr lang="en-GB" sz="2800" b="1" dirty="0">
                <a:solidFill>
                  <a:srgbClr val="D9D9D9"/>
                </a:solidFill>
              </a:rPr>
              <a:t>But his servants approached and said to him, “Father, if the prophet had commanded you to do something difficult, would you not have done it? How much more, when all he said to you was, ‘Wash, and be clean’?” </a:t>
            </a:r>
            <a:r>
              <a:rPr lang="en-GB" sz="2800" baseline="30000" dirty="0">
                <a:solidFill>
                  <a:srgbClr val="D9D9D9"/>
                </a:solidFill>
              </a:rPr>
              <a:t>14</a:t>
            </a:r>
            <a:r>
              <a:rPr lang="en-GB" sz="2800" b="1" baseline="30000" dirty="0">
                <a:solidFill>
                  <a:srgbClr val="D9D9D9"/>
                </a:solidFill>
              </a:rPr>
              <a:t> </a:t>
            </a:r>
            <a:r>
              <a:rPr lang="en-GB" sz="2800" b="1" dirty="0">
                <a:solidFill>
                  <a:srgbClr val="D9D9D9"/>
                </a:solidFill>
              </a:rPr>
              <a:t>So he went down and immersed himself seven times in the Jordan, according to the word of the man of God; his flesh was restored like the flesh of a young boy, and he was clean.</a:t>
            </a:r>
          </a:p>
        </p:txBody>
      </p:sp>
    </p:spTree>
    <p:extLst>
      <p:ext uri="{BB962C8B-B14F-4D97-AF65-F5344CB8AC3E}">
        <p14:creationId xmlns:p14="http://schemas.microsoft.com/office/powerpoint/2010/main" val="929308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16B73B68-4483-B490-15D5-A280D636ED65}"/>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DF03D283-B429-52DA-4C11-EE8FFC672C98}"/>
              </a:ext>
            </a:extLst>
          </p:cNvPr>
          <p:cNvPicPr>
            <a:picLocks noChangeAspect="1"/>
          </p:cNvPicPr>
          <p:nvPr/>
        </p:nvPicPr>
        <p:blipFill>
          <a:blip r:embed="rId2"/>
          <a:srcRect b="86233"/>
          <a:stretch>
            <a:fillRect/>
          </a:stretch>
        </p:blipFill>
        <p:spPr>
          <a:xfrm>
            <a:off x="-11945" y="-509058"/>
            <a:ext cx="12244918" cy="842888"/>
          </a:xfrm>
          <a:prstGeom prst="rect">
            <a:avLst/>
          </a:prstGeom>
        </p:spPr>
      </p:pic>
      <p:grpSp>
        <p:nvGrpSpPr>
          <p:cNvPr id="17" name="Group 16">
            <a:extLst>
              <a:ext uri="{FF2B5EF4-FFF2-40B4-BE49-F238E27FC236}">
                <a16:creationId xmlns:a16="http://schemas.microsoft.com/office/drawing/2014/main" id="{D787BD34-8FB3-2381-7A6A-76633B5AB480}"/>
              </a:ext>
            </a:extLst>
          </p:cNvPr>
          <p:cNvGrpSpPr/>
          <p:nvPr/>
        </p:nvGrpSpPr>
        <p:grpSpPr>
          <a:xfrm>
            <a:off x="9120264" y="5663523"/>
            <a:ext cx="2902857" cy="1194477"/>
            <a:chOff x="441487" y="2942411"/>
            <a:chExt cx="2902857" cy="1194477"/>
          </a:xfrm>
        </p:grpSpPr>
        <p:sp>
          <p:nvSpPr>
            <p:cNvPr id="8" name="TextBox 7">
              <a:extLst>
                <a:ext uri="{FF2B5EF4-FFF2-40B4-BE49-F238E27FC236}">
                  <a16:creationId xmlns:a16="http://schemas.microsoft.com/office/drawing/2014/main" id="{C083C4EE-BBAC-0702-18F1-37E67AFB91C3}"/>
                </a:ext>
              </a:extLst>
            </p:cNvPr>
            <p:cNvSpPr txBox="1"/>
            <p:nvPr/>
          </p:nvSpPr>
          <p:spPr>
            <a:xfrm>
              <a:off x="1312343" y="3429002"/>
              <a:ext cx="1161143"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Text</a:t>
              </a:r>
              <a:endParaRPr lang="en-US" sz="2800" dirty="0">
                <a:solidFill>
                  <a:srgbClr val="D9D9D9"/>
                </a:solidFill>
                <a:latin typeface="Aptos" panose="020B0004020202020204" pitchFamily="34" charset="0"/>
              </a:endParaRPr>
            </a:p>
          </p:txBody>
        </p:sp>
        <p:sp>
          <p:nvSpPr>
            <p:cNvPr id="5" name="Parallelogram 4">
              <a:extLst>
                <a:ext uri="{FF2B5EF4-FFF2-40B4-BE49-F238E27FC236}">
                  <a16:creationId xmlns:a16="http://schemas.microsoft.com/office/drawing/2014/main" id="{A663B7A3-1FC4-DD9D-612D-AA7AB1925220}"/>
                </a:ext>
              </a:extLst>
            </p:cNvPr>
            <p:cNvSpPr/>
            <p:nvPr/>
          </p:nvSpPr>
          <p:spPr>
            <a:xfrm rot="316400">
              <a:off x="441487" y="2942411"/>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D1AB1BC1-476E-9C77-58D9-A3AEF51A7B31}"/>
              </a:ext>
            </a:extLst>
          </p:cNvPr>
          <p:cNvSpPr txBox="1"/>
          <p:nvPr/>
        </p:nvSpPr>
        <p:spPr>
          <a:xfrm>
            <a:off x="401053" y="577516"/>
            <a:ext cx="11389894" cy="2677656"/>
          </a:xfrm>
          <a:prstGeom prst="rect">
            <a:avLst/>
          </a:prstGeom>
          <a:noFill/>
        </p:spPr>
        <p:txBody>
          <a:bodyPr wrap="square" rtlCol="0">
            <a:spAutoFit/>
          </a:bodyPr>
          <a:lstStyle/>
          <a:p>
            <a:r>
              <a:rPr lang="en-GB" sz="2800" baseline="30000" dirty="0">
                <a:solidFill>
                  <a:srgbClr val="D9D9D9"/>
                </a:solidFill>
              </a:rPr>
              <a:t>15</a:t>
            </a:r>
            <a:r>
              <a:rPr lang="en-GB" sz="2800" b="1" baseline="30000" dirty="0">
                <a:solidFill>
                  <a:srgbClr val="D9D9D9"/>
                </a:solidFill>
              </a:rPr>
              <a:t> </a:t>
            </a:r>
            <a:r>
              <a:rPr lang="en-GB" sz="2800" b="1" dirty="0">
                <a:solidFill>
                  <a:srgbClr val="D9D9D9"/>
                </a:solidFill>
              </a:rPr>
              <a:t>Then he returned to the man of God, he and all his company; he came and stood before him and said, “Now I know that there is no God in all the earth except in Israel.”</a:t>
            </a:r>
          </a:p>
          <a:p>
            <a:endParaRPr lang="en-GB" sz="2800" b="1" dirty="0">
              <a:solidFill>
                <a:srgbClr val="D9D9D9"/>
              </a:solidFill>
            </a:endParaRPr>
          </a:p>
          <a:p>
            <a:r>
              <a:rPr lang="en-GB" sz="2800" dirty="0">
                <a:solidFill>
                  <a:srgbClr val="D9D9D9"/>
                </a:solidFill>
              </a:rPr>
              <a:t>2 Kings 5:1–15a </a:t>
            </a:r>
            <a:r>
              <a:rPr lang="en-GB" sz="2000" dirty="0">
                <a:solidFill>
                  <a:srgbClr val="D9D9D9"/>
                </a:solidFill>
              </a:rPr>
              <a:t>(NRSVUE)</a:t>
            </a:r>
          </a:p>
          <a:p>
            <a:endParaRPr lang="en-GB" sz="2800" b="1" dirty="0">
              <a:solidFill>
                <a:srgbClr val="D9D9D9"/>
              </a:solidFill>
            </a:endParaRPr>
          </a:p>
        </p:txBody>
      </p:sp>
    </p:spTree>
    <p:extLst>
      <p:ext uri="{BB962C8B-B14F-4D97-AF65-F5344CB8AC3E}">
        <p14:creationId xmlns:p14="http://schemas.microsoft.com/office/powerpoint/2010/main" val="435191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3AEE4974-249C-7D1A-A3E9-00FC884C5FB6}"/>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33AF06D4-378A-A435-88C6-85919064FC71}"/>
              </a:ext>
            </a:extLst>
          </p:cNvPr>
          <p:cNvPicPr>
            <a:picLocks noChangeAspect="1"/>
          </p:cNvPicPr>
          <p:nvPr/>
        </p:nvPicPr>
        <p:blipFill>
          <a:blip r:embed="rId2"/>
          <a:srcRect b="86233"/>
          <a:stretch>
            <a:fillRect/>
          </a:stretch>
        </p:blipFill>
        <p:spPr>
          <a:xfrm>
            <a:off x="-11945" y="-509058"/>
            <a:ext cx="12244918" cy="842888"/>
          </a:xfrm>
          <a:prstGeom prst="rect">
            <a:avLst/>
          </a:prstGeom>
        </p:spPr>
      </p:pic>
      <p:sp>
        <p:nvSpPr>
          <p:cNvPr id="2" name="TextBox 1">
            <a:extLst>
              <a:ext uri="{FF2B5EF4-FFF2-40B4-BE49-F238E27FC236}">
                <a16:creationId xmlns:a16="http://schemas.microsoft.com/office/drawing/2014/main" id="{5B4B8A96-330A-E999-09CA-ED3F4C07331D}"/>
              </a:ext>
            </a:extLst>
          </p:cNvPr>
          <p:cNvSpPr txBox="1"/>
          <p:nvPr/>
        </p:nvSpPr>
        <p:spPr>
          <a:xfrm>
            <a:off x="5840990" y="707886"/>
            <a:ext cx="11389894" cy="4708981"/>
          </a:xfrm>
          <a:prstGeom prst="rect">
            <a:avLst/>
          </a:prstGeom>
          <a:noFill/>
        </p:spPr>
        <p:txBody>
          <a:bodyPr wrap="square" rtlCol="0">
            <a:spAutoFit/>
          </a:bodyPr>
          <a:lstStyle/>
          <a:p>
            <a:pPr marL="342900" indent="-342900">
              <a:buFont typeface="Arial" panose="020B0604020202020204" pitchFamily="34" charset="0"/>
              <a:buChar char="•"/>
            </a:pPr>
            <a:r>
              <a:rPr lang="en-GB" sz="2800" b="1" dirty="0">
                <a:solidFill>
                  <a:srgbClr val="D9D9D9"/>
                </a:solidFill>
              </a:rPr>
              <a:t>9</a:t>
            </a:r>
            <a:r>
              <a:rPr lang="en-GB" sz="2800" b="1" baseline="30000" dirty="0">
                <a:solidFill>
                  <a:srgbClr val="D9D9D9"/>
                </a:solidFill>
              </a:rPr>
              <a:t>th</a:t>
            </a:r>
            <a:r>
              <a:rPr lang="en-GB" sz="2800" b="1" dirty="0">
                <a:solidFill>
                  <a:srgbClr val="D9D9D9"/>
                </a:solidFill>
              </a:rPr>
              <a:t> Century BCE (c850)</a:t>
            </a:r>
          </a:p>
          <a:p>
            <a:pPr marL="342900" indent="-342900">
              <a:buFont typeface="Arial" panose="020B0604020202020204" pitchFamily="34" charset="0"/>
              <a:buChar char="•"/>
            </a:pPr>
            <a:r>
              <a:rPr lang="en-GB" sz="2800" b="1" dirty="0">
                <a:solidFill>
                  <a:srgbClr val="D9D9D9"/>
                </a:solidFill>
              </a:rPr>
              <a:t>Israel; Samaria; Jehoram</a:t>
            </a:r>
          </a:p>
          <a:p>
            <a:pPr marL="342900" indent="-342900">
              <a:buFont typeface="Arial" panose="020B0604020202020204" pitchFamily="34" charset="0"/>
              <a:buChar char="•"/>
            </a:pPr>
            <a:r>
              <a:rPr lang="en-GB" sz="2800" b="1" dirty="0">
                <a:solidFill>
                  <a:srgbClr val="D9D9D9"/>
                </a:solidFill>
              </a:rPr>
              <a:t>Elisha; ‘man of God’</a:t>
            </a:r>
          </a:p>
          <a:p>
            <a:pPr marL="342900" indent="-342900">
              <a:buFont typeface="Arial" panose="020B0604020202020204" pitchFamily="34" charset="0"/>
              <a:buChar char="•"/>
            </a:pPr>
            <a:r>
              <a:rPr lang="en-GB" sz="2800" b="1" dirty="0">
                <a:solidFill>
                  <a:srgbClr val="D9D9D9"/>
                </a:solidFill>
              </a:rPr>
              <a:t>Aram; Damascus; Ben Hadad II</a:t>
            </a:r>
          </a:p>
          <a:p>
            <a:pPr marL="342900" indent="-342900">
              <a:buFont typeface="Arial" panose="020B0604020202020204" pitchFamily="34" charset="0"/>
              <a:buChar char="•"/>
            </a:pPr>
            <a:r>
              <a:rPr lang="en-GB" sz="2800" b="1" dirty="0">
                <a:solidFill>
                  <a:srgbClr val="D9D9D9"/>
                </a:solidFill>
              </a:rPr>
              <a:t>Naaman; ‘great man’, ‘great things’</a:t>
            </a:r>
          </a:p>
          <a:p>
            <a:pPr marL="342900" indent="-342900">
              <a:buFont typeface="Arial" panose="020B0604020202020204" pitchFamily="34" charset="0"/>
              <a:buChar char="•"/>
            </a:pPr>
            <a:r>
              <a:rPr lang="en-GB" sz="2800" b="1" dirty="0">
                <a:solidFill>
                  <a:srgbClr val="D9D9D9"/>
                </a:solidFill>
              </a:rPr>
              <a:t>‘Pleasant’/skin disease</a:t>
            </a:r>
          </a:p>
          <a:p>
            <a:pPr marL="342900" indent="-342900">
              <a:buFont typeface="Arial" panose="020B0604020202020204" pitchFamily="34" charset="0"/>
              <a:buChar char="•"/>
            </a:pPr>
            <a:r>
              <a:rPr lang="en-GB" sz="2800" b="1" dirty="0">
                <a:solidFill>
                  <a:srgbClr val="D9D9D9"/>
                </a:solidFill>
              </a:rPr>
              <a:t>Trafficked servant girl</a:t>
            </a:r>
          </a:p>
          <a:p>
            <a:pPr marL="342900" indent="-342900">
              <a:buFont typeface="Arial" panose="020B0604020202020204" pitchFamily="34" charset="0"/>
              <a:buChar char="•"/>
            </a:pPr>
            <a:r>
              <a:rPr lang="en-GB" sz="2800" b="1" dirty="0">
                <a:solidFill>
                  <a:srgbClr val="D9D9D9"/>
                </a:solidFill>
              </a:rPr>
              <a:t>Naaman’s wife and servants</a:t>
            </a:r>
          </a:p>
          <a:p>
            <a:pPr marL="342900" indent="-342900">
              <a:buFont typeface="Arial" panose="020B0604020202020204" pitchFamily="34" charset="0"/>
              <a:buChar char="•"/>
            </a:pPr>
            <a:r>
              <a:rPr lang="en-GB" sz="2800" b="1" dirty="0">
                <a:solidFill>
                  <a:srgbClr val="D9D9D9"/>
                </a:solidFill>
              </a:rPr>
              <a:t>Elisha’s servant, Gehazi</a:t>
            </a:r>
          </a:p>
          <a:p>
            <a:endParaRPr lang="en-GB" sz="2800" b="1" dirty="0">
              <a:solidFill>
                <a:srgbClr val="D9D9D9"/>
              </a:solidFill>
            </a:endParaRPr>
          </a:p>
          <a:p>
            <a:endParaRPr lang="en-GB" sz="2000" b="1" dirty="0">
              <a:solidFill>
                <a:srgbClr val="D9D9D9"/>
              </a:solidFill>
            </a:endParaRPr>
          </a:p>
        </p:txBody>
      </p:sp>
      <p:pic>
        <p:nvPicPr>
          <p:cNvPr id="10" name="Picture 9">
            <a:extLst>
              <a:ext uri="{FF2B5EF4-FFF2-40B4-BE49-F238E27FC236}">
                <a16:creationId xmlns:a16="http://schemas.microsoft.com/office/drawing/2014/main" id="{8DE6F104-B66B-F69B-AFF1-B8AFC84DDBDA}"/>
              </a:ext>
            </a:extLst>
          </p:cNvPr>
          <p:cNvPicPr>
            <a:picLocks noChangeAspect="1"/>
          </p:cNvPicPr>
          <p:nvPr/>
        </p:nvPicPr>
        <p:blipFill>
          <a:blip r:embed="rId3"/>
          <a:stretch>
            <a:fillRect/>
          </a:stretch>
        </p:blipFill>
        <p:spPr>
          <a:xfrm>
            <a:off x="283142" y="545431"/>
            <a:ext cx="5158132" cy="6152147"/>
          </a:xfrm>
          <a:prstGeom prst="rect">
            <a:avLst/>
          </a:prstGeom>
        </p:spPr>
      </p:pic>
    </p:spTree>
    <p:extLst>
      <p:ext uri="{BB962C8B-B14F-4D97-AF65-F5344CB8AC3E}">
        <p14:creationId xmlns:p14="http://schemas.microsoft.com/office/powerpoint/2010/main" val="19979093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56906476-276B-A2F5-EB44-069B53DE75AB}"/>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7C694308-9697-3C6B-5495-6C51B559DAEC}"/>
              </a:ext>
            </a:extLst>
          </p:cNvPr>
          <p:cNvPicPr>
            <a:picLocks noChangeAspect="1"/>
          </p:cNvPicPr>
          <p:nvPr/>
        </p:nvPicPr>
        <p:blipFill>
          <a:blip r:embed="rId2"/>
          <a:srcRect b="86233"/>
          <a:stretch>
            <a:fillRect/>
          </a:stretch>
        </p:blipFill>
        <p:spPr>
          <a:xfrm>
            <a:off x="-11945" y="-509058"/>
            <a:ext cx="12244918" cy="842888"/>
          </a:xfrm>
          <a:prstGeom prst="rect">
            <a:avLst/>
          </a:prstGeom>
        </p:spPr>
      </p:pic>
      <p:sp>
        <p:nvSpPr>
          <p:cNvPr id="2" name="TextBox 1">
            <a:extLst>
              <a:ext uri="{FF2B5EF4-FFF2-40B4-BE49-F238E27FC236}">
                <a16:creationId xmlns:a16="http://schemas.microsoft.com/office/drawing/2014/main" id="{C7A1BB4D-0615-CC6A-EE29-494D6582688A}"/>
              </a:ext>
            </a:extLst>
          </p:cNvPr>
          <p:cNvSpPr txBox="1"/>
          <p:nvPr/>
        </p:nvSpPr>
        <p:spPr>
          <a:xfrm>
            <a:off x="6338296" y="1204772"/>
            <a:ext cx="5260146" cy="2246769"/>
          </a:xfrm>
          <a:prstGeom prst="rect">
            <a:avLst/>
          </a:prstGeom>
          <a:noFill/>
        </p:spPr>
        <p:txBody>
          <a:bodyPr wrap="square" rtlCol="0">
            <a:spAutoFit/>
          </a:bodyPr>
          <a:lstStyle/>
          <a:p>
            <a:pPr marL="342900" indent="-342900">
              <a:buFont typeface="Arial" panose="020B0604020202020204" pitchFamily="34" charset="0"/>
              <a:buChar char="•"/>
            </a:pPr>
            <a:r>
              <a:rPr lang="en-GB" sz="2800" dirty="0">
                <a:solidFill>
                  <a:srgbClr val="D9D9D9"/>
                </a:solidFill>
              </a:rPr>
              <a:t>Compassion: an observant servant girl</a:t>
            </a:r>
          </a:p>
          <a:p>
            <a:pPr marL="342900" indent="-342900">
              <a:buFont typeface="Arial" panose="020B0604020202020204" pitchFamily="34" charset="0"/>
              <a:buChar char="•"/>
            </a:pPr>
            <a:r>
              <a:rPr lang="en-GB" sz="2800" dirty="0">
                <a:solidFill>
                  <a:srgbClr val="D9D9D9"/>
                </a:solidFill>
              </a:rPr>
              <a:t>Comedy: misunderstandings</a:t>
            </a:r>
          </a:p>
          <a:p>
            <a:pPr marL="342900" indent="-342900">
              <a:buFont typeface="Arial" panose="020B0604020202020204" pitchFamily="34" charset="0"/>
              <a:buChar char="•"/>
            </a:pPr>
            <a:r>
              <a:rPr lang="en-GB" sz="2800" dirty="0">
                <a:solidFill>
                  <a:srgbClr val="D9D9D9"/>
                </a:solidFill>
              </a:rPr>
              <a:t>Cajoling: power/status</a:t>
            </a:r>
          </a:p>
          <a:p>
            <a:pPr marL="342900" indent="-342900">
              <a:buFont typeface="Arial" panose="020B0604020202020204" pitchFamily="34" charset="0"/>
              <a:buChar char="•"/>
            </a:pPr>
            <a:endParaRPr lang="en-GB" sz="2800" dirty="0">
              <a:solidFill>
                <a:srgbClr val="D9D9D9"/>
              </a:solidFill>
            </a:endParaRPr>
          </a:p>
        </p:txBody>
      </p:sp>
      <p:pic>
        <p:nvPicPr>
          <p:cNvPr id="3" name="Picture 2" descr="2 Kings 5 14 The cleansing of Naaman (co - German School, (15th century) as  art print or hand painted oil.">
            <a:extLst>
              <a:ext uri="{FF2B5EF4-FFF2-40B4-BE49-F238E27FC236}">
                <a16:creationId xmlns:a16="http://schemas.microsoft.com/office/drawing/2014/main" id="{484A7FE1-0A86-9FBA-402E-7697487FC493}"/>
              </a:ext>
            </a:extLst>
          </p:cNvPr>
          <p:cNvPicPr>
            <a:picLocks noChangeAspect="1"/>
          </p:cNvPicPr>
          <p:nvPr/>
        </p:nvPicPr>
        <p:blipFill>
          <a:blip r:embed="rId3"/>
          <a:stretch>
            <a:fillRect/>
          </a:stretch>
        </p:blipFill>
        <p:spPr>
          <a:xfrm>
            <a:off x="180473" y="1122947"/>
            <a:ext cx="5947005" cy="3786260"/>
          </a:xfrm>
          <a:prstGeom prst="rect">
            <a:avLst/>
          </a:prstGeom>
        </p:spPr>
      </p:pic>
      <p:sp>
        <p:nvSpPr>
          <p:cNvPr id="4" name="TextBox 3">
            <a:extLst>
              <a:ext uri="{FF2B5EF4-FFF2-40B4-BE49-F238E27FC236}">
                <a16:creationId xmlns:a16="http://schemas.microsoft.com/office/drawing/2014/main" id="{00D0BEE6-91D3-1BFB-653A-399C920F5DCB}"/>
              </a:ext>
            </a:extLst>
          </p:cNvPr>
          <p:cNvSpPr txBox="1"/>
          <p:nvPr/>
        </p:nvSpPr>
        <p:spPr>
          <a:xfrm>
            <a:off x="180473" y="4909207"/>
            <a:ext cx="2021304" cy="954107"/>
          </a:xfrm>
          <a:prstGeom prst="rect">
            <a:avLst/>
          </a:prstGeom>
          <a:noFill/>
        </p:spPr>
        <p:txBody>
          <a:bodyPr wrap="square" rtlCol="0">
            <a:spAutoFit/>
          </a:bodyPr>
          <a:lstStyle/>
          <a:p>
            <a:r>
              <a:rPr lang="en-GB" sz="2800" baseline="30000" dirty="0">
                <a:solidFill>
                  <a:srgbClr val="D9D9D9"/>
                </a:solidFill>
              </a:rPr>
              <a:t>15th C, German</a:t>
            </a:r>
            <a:endParaRPr lang="en-GB" sz="2000" dirty="0">
              <a:solidFill>
                <a:srgbClr val="D9D9D9"/>
              </a:solidFill>
            </a:endParaRPr>
          </a:p>
          <a:p>
            <a:endParaRPr lang="en-GB" sz="2800" b="1" dirty="0">
              <a:solidFill>
                <a:srgbClr val="D9D9D9"/>
              </a:solidFill>
            </a:endParaRPr>
          </a:p>
        </p:txBody>
      </p:sp>
    </p:spTree>
    <p:extLst>
      <p:ext uri="{BB962C8B-B14F-4D97-AF65-F5344CB8AC3E}">
        <p14:creationId xmlns:p14="http://schemas.microsoft.com/office/powerpoint/2010/main" val="29895688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4936D442-E2D6-5CBF-81A2-0A5F4B81DFFF}"/>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BECDEE60-5F3C-0E9D-A34A-D9A6066493DD}"/>
              </a:ext>
            </a:extLst>
          </p:cNvPr>
          <p:cNvPicPr>
            <a:picLocks noChangeAspect="1"/>
          </p:cNvPicPr>
          <p:nvPr/>
        </p:nvPicPr>
        <p:blipFill>
          <a:blip r:embed="rId2"/>
          <a:srcRect b="86233"/>
          <a:stretch>
            <a:fillRect/>
          </a:stretch>
        </p:blipFill>
        <p:spPr>
          <a:xfrm>
            <a:off x="-11945" y="-509058"/>
            <a:ext cx="12244918" cy="842888"/>
          </a:xfrm>
          <a:prstGeom prst="rect">
            <a:avLst/>
          </a:prstGeom>
        </p:spPr>
      </p:pic>
      <p:grpSp>
        <p:nvGrpSpPr>
          <p:cNvPr id="18" name="Group 17">
            <a:extLst>
              <a:ext uri="{FF2B5EF4-FFF2-40B4-BE49-F238E27FC236}">
                <a16:creationId xmlns:a16="http://schemas.microsoft.com/office/drawing/2014/main" id="{1AA5D968-0526-0AD2-C534-FD788B6A196E}"/>
              </a:ext>
            </a:extLst>
          </p:cNvPr>
          <p:cNvGrpSpPr/>
          <p:nvPr/>
        </p:nvGrpSpPr>
        <p:grpSpPr>
          <a:xfrm>
            <a:off x="1543808" y="2474893"/>
            <a:ext cx="2902858" cy="2143905"/>
            <a:chOff x="3990231" y="2467696"/>
            <a:chExt cx="2902858" cy="2143905"/>
          </a:xfrm>
        </p:grpSpPr>
        <p:sp>
          <p:nvSpPr>
            <p:cNvPr id="6" name="Parallelogram 5">
              <a:extLst>
                <a:ext uri="{FF2B5EF4-FFF2-40B4-BE49-F238E27FC236}">
                  <a16:creationId xmlns:a16="http://schemas.microsoft.com/office/drawing/2014/main" id="{CC45BFF5-CA2D-A9AB-98A1-6918A5D12C0A}"/>
                </a:ext>
              </a:extLst>
            </p:cNvPr>
            <p:cNvSpPr/>
            <p:nvPr/>
          </p:nvSpPr>
          <p:spPr>
            <a:xfrm rot="316400">
              <a:off x="3990232" y="2467696"/>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a:extLst>
                <a:ext uri="{FF2B5EF4-FFF2-40B4-BE49-F238E27FC236}">
                  <a16:creationId xmlns:a16="http://schemas.microsoft.com/office/drawing/2014/main" id="{AF9907EC-5CD9-2AF7-481E-6D6DC3DF5FB8}"/>
                </a:ext>
              </a:extLst>
            </p:cNvPr>
            <p:cNvSpPr/>
            <p:nvPr/>
          </p:nvSpPr>
          <p:spPr>
            <a:xfrm rot="316400">
              <a:off x="3990231" y="2942410"/>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rallelogram 10">
              <a:extLst>
                <a:ext uri="{FF2B5EF4-FFF2-40B4-BE49-F238E27FC236}">
                  <a16:creationId xmlns:a16="http://schemas.microsoft.com/office/drawing/2014/main" id="{1D1129EE-A4D5-88DF-B8CD-E4A4B797D95E}"/>
                </a:ext>
              </a:extLst>
            </p:cNvPr>
            <p:cNvSpPr/>
            <p:nvPr/>
          </p:nvSpPr>
          <p:spPr>
            <a:xfrm rot="316400">
              <a:off x="3990232" y="3407125"/>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EF2BF3E-2C00-7E5E-E83D-6351B4992632}"/>
                </a:ext>
              </a:extLst>
            </p:cNvPr>
            <p:cNvSpPr txBox="1"/>
            <p:nvPr/>
          </p:nvSpPr>
          <p:spPr>
            <a:xfrm>
              <a:off x="4614345" y="3903715"/>
              <a:ext cx="1989655"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Layers</a:t>
              </a:r>
              <a:endParaRPr lang="en-US" sz="2800" dirty="0">
                <a:solidFill>
                  <a:srgbClr val="D9D9D9"/>
                </a:solidFill>
                <a:latin typeface="Aptos" panose="020B0004020202020204" pitchFamily="34" charset="0"/>
              </a:endParaRPr>
            </a:p>
          </p:txBody>
        </p:sp>
      </p:grpSp>
      <p:sp>
        <p:nvSpPr>
          <p:cNvPr id="2" name="TextBox 1">
            <a:extLst>
              <a:ext uri="{FF2B5EF4-FFF2-40B4-BE49-F238E27FC236}">
                <a16:creationId xmlns:a16="http://schemas.microsoft.com/office/drawing/2014/main" id="{9696C591-D7F8-3585-6C79-171C9885A394}"/>
              </a:ext>
            </a:extLst>
          </p:cNvPr>
          <p:cNvSpPr txBox="1"/>
          <p:nvPr/>
        </p:nvSpPr>
        <p:spPr>
          <a:xfrm>
            <a:off x="4822317" y="2354578"/>
            <a:ext cx="5260146" cy="954107"/>
          </a:xfrm>
          <a:prstGeom prst="rect">
            <a:avLst/>
          </a:prstGeom>
          <a:noFill/>
        </p:spPr>
        <p:txBody>
          <a:bodyPr wrap="square" rtlCol="0">
            <a:spAutoFit/>
          </a:bodyPr>
          <a:lstStyle/>
          <a:p>
            <a:pPr marL="342900" indent="-342900">
              <a:buFont typeface="Arial" panose="020B0604020202020204" pitchFamily="34" charset="0"/>
              <a:buChar char="•"/>
            </a:pPr>
            <a:r>
              <a:rPr lang="en-GB" sz="2800" dirty="0">
                <a:solidFill>
                  <a:srgbClr val="D9D9D9"/>
                </a:solidFill>
              </a:rPr>
              <a:t>A story of surprising healing</a:t>
            </a:r>
          </a:p>
          <a:p>
            <a:pPr marL="342900" indent="-342900">
              <a:buFont typeface="Arial" panose="020B0604020202020204" pitchFamily="34" charset="0"/>
              <a:buChar char="•"/>
            </a:pPr>
            <a:endParaRPr lang="en-GB" sz="2800" dirty="0">
              <a:solidFill>
                <a:srgbClr val="D9D9D9"/>
              </a:solidFill>
            </a:endParaRPr>
          </a:p>
        </p:txBody>
      </p:sp>
    </p:spTree>
    <p:extLst>
      <p:ext uri="{BB962C8B-B14F-4D97-AF65-F5344CB8AC3E}">
        <p14:creationId xmlns:p14="http://schemas.microsoft.com/office/powerpoint/2010/main" val="4142910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26C7325D-FCA3-462F-CBFA-FFF39A9A6D1C}"/>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B164FF11-29BA-25B0-CE18-401B5E1A6AC7}"/>
              </a:ext>
            </a:extLst>
          </p:cNvPr>
          <p:cNvPicPr>
            <a:picLocks noChangeAspect="1"/>
          </p:cNvPicPr>
          <p:nvPr/>
        </p:nvPicPr>
        <p:blipFill>
          <a:blip r:embed="rId2"/>
          <a:srcRect b="86233"/>
          <a:stretch>
            <a:fillRect/>
          </a:stretch>
        </p:blipFill>
        <p:spPr>
          <a:xfrm>
            <a:off x="-11945" y="-509058"/>
            <a:ext cx="12244918" cy="842888"/>
          </a:xfrm>
          <a:prstGeom prst="rect">
            <a:avLst/>
          </a:prstGeom>
        </p:spPr>
      </p:pic>
      <p:sp>
        <p:nvSpPr>
          <p:cNvPr id="2" name="TextBox 1">
            <a:extLst>
              <a:ext uri="{FF2B5EF4-FFF2-40B4-BE49-F238E27FC236}">
                <a16:creationId xmlns:a16="http://schemas.microsoft.com/office/drawing/2014/main" id="{5A91E112-E9DF-2A5D-1D2A-AC27F9E38B11}"/>
              </a:ext>
            </a:extLst>
          </p:cNvPr>
          <p:cNvSpPr txBox="1"/>
          <p:nvPr/>
        </p:nvSpPr>
        <p:spPr>
          <a:xfrm>
            <a:off x="5207328" y="1182231"/>
            <a:ext cx="6671852" cy="4832092"/>
          </a:xfrm>
          <a:prstGeom prst="rect">
            <a:avLst/>
          </a:prstGeom>
          <a:noFill/>
        </p:spPr>
        <p:txBody>
          <a:bodyPr wrap="square" rtlCol="0">
            <a:spAutoFit/>
          </a:bodyPr>
          <a:lstStyle/>
          <a:p>
            <a:pPr marL="342900" indent="-342900">
              <a:buFont typeface="Arial" panose="020B0604020202020204" pitchFamily="34" charset="0"/>
              <a:buChar char="•"/>
            </a:pPr>
            <a:r>
              <a:rPr lang="en-GB" sz="2800" dirty="0">
                <a:solidFill>
                  <a:srgbClr val="D9D9D9"/>
                </a:solidFill>
              </a:rPr>
              <a:t>Deuteronomic history (Joshua–2 Kings)</a:t>
            </a:r>
          </a:p>
          <a:p>
            <a:pPr marL="342900" indent="-342900">
              <a:buFont typeface="Arial" panose="020B0604020202020204" pitchFamily="34" charset="0"/>
              <a:buChar char="•"/>
            </a:pPr>
            <a:r>
              <a:rPr lang="en-GB" sz="2800" dirty="0">
                <a:solidFill>
                  <a:srgbClr val="D9D9D9"/>
                </a:solidFill>
              </a:rPr>
              <a:t>‘second law’/restatement</a:t>
            </a:r>
          </a:p>
          <a:p>
            <a:pPr marL="342900" indent="-342900">
              <a:buFont typeface="Arial" panose="020B0604020202020204" pitchFamily="34" charset="0"/>
              <a:buChar char="•"/>
            </a:pPr>
            <a:r>
              <a:rPr lang="en-GB" sz="2800" dirty="0">
                <a:solidFill>
                  <a:srgbClr val="D9D9D9"/>
                </a:solidFill>
              </a:rPr>
              <a:t>Covenantal faithfulness/unfaithfulness</a:t>
            </a:r>
          </a:p>
          <a:p>
            <a:endParaRPr lang="en-GB" sz="2800" dirty="0">
              <a:solidFill>
                <a:srgbClr val="D9D9D9"/>
              </a:solidFill>
            </a:endParaRPr>
          </a:p>
          <a:p>
            <a:pPr marL="342900" indent="-342900">
              <a:buFont typeface="Arial" panose="020B0604020202020204" pitchFamily="34" charset="0"/>
              <a:buChar char="•"/>
            </a:pPr>
            <a:r>
              <a:rPr lang="en-GB" sz="2800" dirty="0">
                <a:solidFill>
                  <a:srgbClr val="D9D9D9"/>
                </a:solidFill>
              </a:rPr>
              <a:t>Shunammite woman (chs 4 &amp; 8; restoration of son, restoration of home)</a:t>
            </a:r>
          </a:p>
          <a:p>
            <a:pPr marL="342900" indent="-342900">
              <a:buFont typeface="Arial" panose="020B0604020202020204" pitchFamily="34" charset="0"/>
              <a:buChar char="•"/>
            </a:pPr>
            <a:endParaRPr lang="en-GB" sz="2800" dirty="0">
              <a:solidFill>
                <a:srgbClr val="D9D9D9"/>
              </a:solidFill>
            </a:endParaRPr>
          </a:p>
          <a:p>
            <a:pPr marL="342900" indent="-342900">
              <a:buFont typeface="Arial" panose="020B0604020202020204" pitchFamily="34" charset="0"/>
              <a:buChar char="•"/>
            </a:pPr>
            <a:r>
              <a:rPr lang="en-GB" sz="2800" dirty="0">
                <a:solidFill>
                  <a:srgbClr val="D9D9D9"/>
                </a:solidFill>
              </a:rPr>
              <a:t>Famine/siege of Samaria (ch 6): who is really sick?</a:t>
            </a:r>
          </a:p>
          <a:p>
            <a:pPr marL="342900" indent="-342900">
              <a:buFont typeface="Arial" panose="020B0604020202020204" pitchFamily="34" charset="0"/>
              <a:buChar char="•"/>
            </a:pPr>
            <a:endParaRPr lang="en-GB" sz="2800" dirty="0">
              <a:solidFill>
                <a:srgbClr val="D9D9D9"/>
              </a:solidFill>
            </a:endParaRPr>
          </a:p>
          <a:p>
            <a:pPr marL="342900" indent="-342900">
              <a:buFont typeface="Arial" panose="020B0604020202020204" pitchFamily="34" charset="0"/>
              <a:buChar char="•"/>
            </a:pPr>
            <a:r>
              <a:rPr lang="en-GB" sz="2800" dirty="0">
                <a:solidFill>
                  <a:srgbClr val="D9D9D9"/>
                </a:solidFill>
              </a:rPr>
              <a:t>Obedience as ‘conversion’</a:t>
            </a:r>
          </a:p>
        </p:txBody>
      </p:sp>
      <p:pic>
        <p:nvPicPr>
          <p:cNvPr id="5" name="Picture 4" descr="Mount Sinai | Aish">
            <a:extLst>
              <a:ext uri="{FF2B5EF4-FFF2-40B4-BE49-F238E27FC236}">
                <a16:creationId xmlns:a16="http://schemas.microsoft.com/office/drawing/2014/main" id="{C4E64AFE-8211-19EE-5898-4B740E44BD6E}"/>
              </a:ext>
            </a:extLst>
          </p:cNvPr>
          <p:cNvPicPr>
            <a:picLocks noChangeAspect="1"/>
          </p:cNvPicPr>
          <p:nvPr/>
        </p:nvPicPr>
        <p:blipFill>
          <a:blip r:embed="rId3"/>
          <a:stretch>
            <a:fillRect/>
          </a:stretch>
        </p:blipFill>
        <p:spPr>
          <a:xfrm>
            <a:off x="312820" y="664797"/>
            <a:ext cx="4547937" cy="5990282"/>
          </a:xfrm>
          <a:prstGeom prst="rect">
            <a:avLst/>
          </a:prstGeom>
        </p:spPr>
      </p:pic>
    </p:spTree>
    <p:extLst>
      <p:ext uri="{BB962C8B-B14F-4D97-AF65-F5344CB8AC3E}">
        <p14:creationId xmlns:p14="http://schemas.microsoft.com/office/powerpoint/2010/main" val="361658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814FFBDA-BCB0-E75E-08AA-0462E1B37C24}"/>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AE135DF0-6A11-8E83-9399-F86E28B867DD}"/>
              </a:ext>
            </a:extLst>
          </p:cNvPr>
          <p:cNvPicPr>
            <a:picLocks noChangeAspect="1"/>
          </p:cNvPicPr>
          <p:nvPr/>
        </p:nvPicPr>
        <p:blipFill>
          <a:blip r:embed="rId2"/>
          <a:srcRect b="86233"/>
          <a:stretch>
            <a:fillRect/>
          </a:stretch>
        </p:blipFill>
        <p:spPr>
          <a:xfrm>
            <a:off x="-11945" y="-509058"/>
            <a:ext cx="12244918" cy="842888"/>
          </a:xfrm>
          <a:prstGeom prst="rect">
            <a:avLst/>
          </a:prstGeom>
        </p:spPr>
      </p:pic>
      <p:grpSp>
        <p:nvGrpSpPr>
          <p:cNvPr id="18" name="Group 17">
            <a:extLst>
              <a:ext uri="{FF2B5EF4-FFF2-40B4-BE49-F238E27FC236}">
                <a16:creationId xmlns:a16="http://schemas.microsoft.com/office/drawing/2014/main" id="{FEFED539-43E4-33A5-244B-A7FA9A74B5C7}"/>
              </a:ext>
            </a:extLst>
          </p:cNvPr>
          <p:cNvGrpSpPr/>
          <p:nvPr/>
        </p:nvGrpSpPr>
        <p:grpSpPr>
          <a:xfrm>
            <a:off x="1543808" y="2474893"/>
            <a:ext cx="2902858" cy="2143905"/>
            <a:chOff x="3990231" y="2467696"/>
            <a:chExt cx="2902858" cy="2143905"/>
          </a:xfrm>
        </p:grpSpPr>
        <p:sp>
          <p:nvSpPr>
            <p:cNvPr id="6" name="Parallelogram 5">
              <a:extLst>
                <a:ext uri="{FF2B5EF4-FFF2-40B4-BE49-F238E27FC236}">
                  <a16:creationId xmlns:a16="http://schemas.microsoft.com/office/drawing/2014/main" id="{E43CED36-7D75-1907-535F-E5F6563C3A30}"/>
                </a:ext>
              </a:extLst>
            </p:cNvPr>
            <p:cNvSpPr/>
            <p:nvPr/>
          </p:nvSpPr>
          <p:spPr>
            <a:xfrm rot="316400">
              <a:off x="3990232" y="2467696"/>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a:extLst>
                <a:ext uri="{FF2B5EF4-FFF2-40B4-BE49-F238E27FC236}">
                  <a16:creationId xmlns:a16="http://schemas.microsoft.com/office/drawing/2014/main" id="{3F19693C-8F75-720B-5290-DDEE6E0E6FF3}"/>
                </a:ext>
              </a:extLst>
            </p:cNvPr>
            <p:cNvSpPr/>
            <p:nvPr/>
          </p:nvSpPr>
          <p:spPr>
            <a:xfrm rot="316400">
              <a:off x="3990231" y="2942410"/>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rallelogram 10">
              <a:extLst>
                <a:ext uri="{FF2B5EF4-FFF2-40B4-BE49-F238E27FC236}">
                  <a16:creationId xmlns:a16="http://schemas.microsoft.com/office/drawing/2014/main" id="{0F6EC9E9-B7C3-E3F8-22D0-3441D20EF710}"/>
                </a:ext>
              </a:extLst>
            </p:cNvPr>
            <p:cNvSpPr/>
            <p:nvPr/>
          </p:nvSpPr>
          <p:spPr>
            <a:xfrm rot="316400">
              <a:off x="3990232" y="3407125"/>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E4C8A01-A4A6-2093-2AF9-E2868BE57E8C}"/>
                </a:ext>
              </a:extLst>
            </p:cNvPr>
            <p:cNvSpPr txBox="1"/>
            <p:nvPr/>
          </p:nvSpPr>
          <p:spPr>
            <a:xfrm>
              <a:off x="4614345" y="3903715"/>
              <a:ext cx="1989655"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Layers</a:t>
              </a:r>
              <a:endParaRPr lang="en-US" sz="2800" dirty="0">
                <a:solidFill>
                  <a:srgbClr val="D9D9D9"/>
                </a:solidFill>
                <a:latin typeface="Aptos" panose="020B0004020202020204" pitchFamily="34" charset="0"/>
              </a:endParaRPr>
            </a:p>
          </p:txBody>
        </p:sp>
      </p:grpSp>
      <p:sp>
        <p:nvSpPr>
          <p:cNvPr id="2" name="TextBox 1">
            <a:extLst>
              <a:ext uri="{FF2B5EF4-FFF2-40B4-BE49-F238E27FC236}">
                <a16:creationId xmlns:a16="http://schemas.microsoft.com/office/drawing/2014/main" id="{C0CB2EEC-F5E9-5CF5-E5D3-7093FFA3E24F}"/>
              </a:ext>
            </a:extLst>
          </p:cNvPr>
          <p:cNvSpPr txBox="1"/>
          <p:nvPr/>
        </p:nvSpPr>
        <p:spPr>
          <a:xfrm>
            <a:off x="4822317" y="2354578"/>
            <a:ext cx="5260146" cy="954107"/>
          </a:xfrm>
          <a:prstGeom prst="rect">
            <a:avLst/>
          </a:prstGeom>
          <a:noFill/>
        </p:spPr>
        <p:txBody>
          <a:bodyPr wrap="square" rtlCol="0">
            <a:spAutoFit/>
          </a:bodyPr>
          <a:lstStyle/>
          <a:p>
            <a:pPr marL="342900" indent="-342900">
              <a:buFont typeface="Arial" panose="020B0604020202020204" pitchFamily="34" charset="0"/>
              <a:buChar char="•"/>
            </a:pPr>
            <a:r>
              <a:rPr lang="en-GB" sz="2800" dirty="0">
                <a:solidFill>
                  <a:srgbClr val="D9D9D9"/>
                </a:solidFill>
              </a:rPr>
              <a:t>A story of surprising healing</a:t>
            </a:r>
          </a:p>
          <a:p>
            <a:pPr marL="342900" indent="-342900">
              <a:buFont typeface="Arial" panose="020B0604020202020204" pitchFamily="34" charset="0"/>
              <a:buChar char="•"/>
            </a:pPr>
            <a:endParaRPr lang="en-GB" sz="2800" dirty="0">
              <a:solidFill>
                <a:srgbClr val="D9D9D9"/>
              </a:solidFill>
            </a:endParaRPr>
          </a:p>
        </p:txBody>
      </p:sp>
      <p:sp>
        <p:nvSpPr>
          <p:cNvPr id="3" name="TextBox 2">
            <a:extLst>
              <a:ext uri="{FF2B5EF4-FFF2-40B4-BE49-F238E27FC236}">
                <a16:creationId xmlns:a16="http://schemas.microsoft.com/office/drawing/2014/main" id="{6CC0A37F-CA07-B078-B035-70A44EC3EAF9}"/>
              </a:ext>
            </a:extLst>
          </p:cNvPr>
          <p:cNvSpPr txBox="1"/>
          <p:nvPr/>
        </p:nvSpPr>
        <p:spPr>
          <a:xfrm>
            <a:off x="4822317" y="2861620"/>
            <a:ext cx="5260146" cy="954107"/>
          </a:xfrm>
          <a:prstGeom prst="rect">
            <a:avLst/>
          </a:prstGeom>
          <a:noFill/>
        </p:spPr>
        <p:txBody>
          <a:bodyPr wrap="square" rtlCol="0">
            <a:spAutoFit/>
          </a:bodyPr>
          <a:lstStyle/>
          <a:p>
            <a:pPr marL="342900" indent="-342900">
              <a:buFont typeface="Arial" panose="020B0604020202020204" pitchFamily="34" charset="0"/>
              <a:buChar char="•"/>
            </a:pPr>
            <a:r>
              <a:rPr lang="en-GB" sz="2800" dirty="0">
                <a:solidFill>
                  <a:srgbClr val="D9D9D9"/>
                </a:solidFill>
              </a:rPr>
              <a:t>A story of surprising obedience</a:t>
            </a:r>
          </a:p>
          <a:p>
            <a:pPr marL="342900" indent="-342900">
              <a:buFont typeface="Arial" panose="020B0604020202020204" pitchFamily="34" charset="0"/>
              <a:buChar char="•"/>
            </a:pPr>
            <a:endParaRPr lang="en-GB" sz="2800" dirty="0">
              <a:solidFill>
                <a:srgbClr val="D9D9D9"/>
              </a:solidFill>
            </a:endParaRPr>
          </a:p>
        </p:txBody>
      </p:sp>
    </p:spTree>
    <p:extLst>
      <p:ext uri="{BB962C8B-B14F-4D97-AF65-F5344CB8AC3E}">
        <p14:creationId xmlns:p14="http://schemas.microsoft.com/office/powerpoint/2010/main" val="3770416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A0055080-8D7C-0490-1D92-F6497C74E0E3}"/>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590CA0D7-B144-2496-7CCF-86F815188955}"/>
              </a:ext>
            </a:extLst>
          </p:cNvPr>
          <p:cNvPicPr>
            <a:picLocks noChangeAspect="1"/>
          </p:cNvPicPr>
          <p:nvPr/>
        </p:nvPicPr>
        <p:blipFill>
          <a:blip r:embed="rId2"/>
          <a:srcRect b="86233"/>
          <a:stretch>
            <a:fillRect/>
          </a:stretch>
        </p:blipFill>
        <p:spPr>
          <a:xfrm>
            <a:off x="-11945" y="-509058"/>
            <a:ext cx="12244918" cy="842888"/>
          </a:xfrm>
          <a:prstGeom prst="rect">
            <a:avLst/>
          </a:prstGeom>
        </p:spPr>
      </p:pic>
      <p:sp>
        <p:nvSpPr>
          <p:cNvPr id="2" name="TextBox 1">
            <a:extLst>
              <a:ext uri="{FF2B5EF4-FFF2-40B4-BE49-F238E27FC236}">
                <a16:creationId xmlns:a16="http://schemas.microsoft.com/office/drawing/2014/main" id="{7602D851-8A25-C35C-500B-009ABED306A8}"/>
              </a:ext>
            </a:extLst>
          </p:cNvPr>
          <p:cNvSpPr txBox="1"/>
          <p:nvPr/>
        </p:nvSpPr>
        <p:spPr>
          <a:xfrm>
            <a:off x="5207328" y="876439"/>
            <a:ext cx="6671852" cy="6124754"/>
          </a:xfrm>
          <a:prstGeom prst="rect">
            <a:avLst/>
          </a:prstGeom>
          <a:noFill/>
        </p:spPr>
        <p:txBody>
          <a:bodyPr wrap="square" rtlCol="0">
            <a:spAutoFit/>
          </a:bodyPr>
          <a:lstStyle/>
          <a:p>
            <a:pPr marL="342900" indent="-342900">
              <a:buFont typeface="Arial" panose="020B0604020202020204" pitchFamily="34" charset="0"/>
              <a:buChar char="•"/>
            </a:pPr>
            <a:r>
              <a:rPr lang="en-GB" sz="2800" dirty="0">
                <a:solidFill>
                  <a:srgbClr val="D9D9D9"/>
                </a:solidFill>
              </a:rPr>
              <a:t>Luke 4:27, ‘There were many with a skin disease in Israel in the time of the prophet Elisha, and none of them was cleansed except Naaman the Syrian.’ </a:t>
            </a:r>
          </a:p>
          <a:p>
            <a:pPr marL="342900" indent="-342900">
              <a:buFont typeface="Arial" panose="020B0604020202020204" pitchFamily="34" charset="0"/>
              <a:buChar char="•"/>
            </a:pPr>
            <a:endParaRPr lang="en-GB" sz="2800" dirty="0">
              <a:solidFill>
                <a:srgbClr val="D9D9D9"/>
              </a:solidFill>
            </a:endParaRPr>
          </a:p>
          <a:p>
            <a:pPr marL="342900" indent="-342900">
              <a:buFont typeface="Arial" panose="020B0604020202020204" pitchFamily="34" charset="0"/>
              <a:buChar char="•"/>
            </a:pPr>
            <a:r>
              <a:rPr lang="en-GB" sz="2800" dirty="0">
                <a:solidFill>
                  <a:srgbClr val="D9D9D9"/>
                </a:solidFill>
              </a:rPr>
              <a:t>Baptism in the Jordan; Luke 3:3, ‘baptism of repentance for the forgiveness of sins’; Isaiah, ‘all flesh shall see the salvation of God.’</a:t>
            </a:r>
          </a:p>
          <a:p>
            <a:pPr marL="342900" indent="-342900">
              <a:buFont typeface="Arial" panose="020B0604020202020204" pitchFamily="34" charset="0"/>
              <a:buChar char="•"/>
            </a:pPr>
            <a:endParaRPr lang="en-GB" sz="2800" dirty="0">
              <a:solidFill>
                <a:srgbClr val="D9D9D9"/>
              </a:solidFill>
            </a:endParaRPr>
          </a:p>
          <a:p>
            <a:pPr marL="342900" indent="-342900">
              <a:buFont typeface="Arial" panose="020B0604020202020204" pitchFamily="34" charset="0"/>
              <a:buChar char="•"/>
            </a:pPr>
            <a:r>
              <a:rPr lang="en-GB" sz="2800" dirty="0">
                <a:solidFill>
                  <a:srgbClr val="D9D9D9"/>
                </a:solidFill>
              </a:rPr>
              <a:t>Baptism, renewal and confession: ‘Now I know…’</a:t>
            </a:r>
          </a:p>
          <a:p>
            <a:pPr marL="342900" indent="-342900">
              <a:buFont typeface="Arial" panose="020B0604020202020204" pitchFamily="34" charset="0"/>
              <a:buChar char="•"/>
            </a:pPr>
            <a:endParaRPr lang="en-GB" sz="2800" dirty="0">
              <a:solidFill>
                <a:srgbClr val="D9D9D9"/>
              </a:solidFill>
            </a:endParaRPr>
          </a:p>
          <a:p>
            <a:pPr marL="342900" indent="-342900">
              <a:buFont typeface="Arial" panose="020B0604020202020204" pitchFamily="34" charset="0"/>
              <a:buChar char="•"/>
            </a:pPr>
            <a:endParaRPr lang="en-GB" sz="2800" dirty="0">
              <a:solidFill>
                <a:srgbClr val="D9D9D9"/>
              </a:solidFill>
            </a:endParaRPr>
          </a:p>
        </p:txBody>
      </p:sp>
      <p:pic>
        <p:nvPicPr>
          <p:cNvPr id="3" name="Picture 2" descr="Jordan River Baptism Images – Browse 3,250 Stock Photos, Vectors, and Video  | Adobe Stock">
            <a:extLst>
              <a:ext uri="{FF2B5EF4-FFF2-40B4-BE49-F238E27FC236}">
                <a16:creationId xmlns:a16="http://schemas.microsoft.com/office/drawing/2014/main" id="{8E2C4599-2851-13E9-5DE3-660D1FC2AEDC}"/>
              </a:ext>
            </a:extLst>
          </p:cNvPr>
          <p:cNvPicPr>
            <a:picLocks noChangeAspect="1"/>
          </p:cNvPicPr>
          <p:nvPr/>
        </p:nvPicPr>
        <p:blipFill>
          <a:blip r:embed="rId2"/>
          <a:srcRect r="23003" b="11100"/>
          <a:stretch>
            <a:fillRect/>
          </a:stretch>
        </p:blipFill>
        <p:spPr>
          <a:xfrm>
            <a:off x="-4108742" y="876439"/>
            <a:ext cx="8843124" cy="5105122"/>
          </a:xfrm>
          <a:prstGeom prst="rect">
            <a:avLst/>
          </a:prstGeom>
        </p:spPr>
      </p:pic>
    </p:spTree>
    <p:extLst>
      <p:ext uri="{BB962C8B-B14F-4D97-AF65-F5344CB8AC3E}">
        <p14:creationId xmlns:p14="http://schemas.microsoft.com/office/powerpoint/2010/main" val="2881424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1CA0C4FA-44D3-0257-D14B-70479A8F2357}"/>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F52AA41B-0822-1F8F-6871-FFBC5A269248}"/>
              </a:ext>
            </a:extLst>
          </p:cNvPr>
          <p:cNvPicPr>
            <a:picLocks noChangeAspect="1"/>
          </p:cNvPicPr>
          <p:nvPr/>
        </p:nvPicPr>
        <p:blipFill>
          <a:blip r:embed="rId2"/>
          <a:srcRect b="86233"/>
          <a:stretch>
            <a:fillRect/>
          </a:stretch>
        </p:blipFill>
        <p:spPr>
          <a:xfrm>
            <a:off x="-11945" y="-509058"/>
            <a:ext cx="12244918" cy="842888"/>
          </a:xfrm>
          <a:prstGeom prst="rect">
            <a:avLst/>
          </a:prstGeom>
        </p:spPr>
      </p:pic>
      <p:grpSp>
        <p:nvGrpSpPr>
          <p:cNvPr id="18" name="Group 17">
            <a:extLst>
              <a:ext uri="{FF2B5EF4-FFF2-40B4-BE49-F238E27FC236}">
                <a16:creationId xmlns:a16="http://schemas.microsoft.com/office/drawing/2014/main" id="{5046D0FE-7C0A-2887-C106-9A8CA31851FC}"/>
              </a:ext>
            </a:extLst>
          </p:cNvPr>
          <p:cNvGrpSpPr/>
          <p:nvPr/>
        </p:nvGrpSpPr>
        <p:grpSpPr>
          <a:xfrm>
            <a:off x="1543808" y="2474893"/>
            <a:ext cx="2902858" cy="2143905"/>
            <a:chOff x="3990231" y="2467696"/>
            <a:chExt cx="2902858" cy="2143905"/>
          </a:xfrm>
        </p:grpSpPr>
        <p:sp>
          <p:nvSpPr>
            <p:cNvPr id="6" name="Parallelogram 5">
              <a:extLst>
                <a:ext uri="{FF2B5EF4-FFF2-40B4-BE49-F238E27FC236}">
                  <a16:creationId xmlns:a16="http://schemas.microsoft.com/office/drawing/2014/main" id="{331FF9D2-4C62-CFA7-1956-F659E05DE112}"/>
                </a:ext>
              </a:extLst>
            </p:cNvPr>
            <p:cNvSpPr/>
            <p:nvPr/>
          </p:nvSpPr>
          <p:spPr>
            <a:xfrm rot="316400">
              <a:off x="3990232" y="2467696"/>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a:extLst>
                <a:ext uri="{FF2B5EF4-FFF2-40B4-BE49-F238E27FC236}">
                  <a16:creationId xmlns:a16="http://schemas.microsoft.com/office/drawing/2014/main" id="{C110E035-B8E4-7610-B1C3-0B20A18E06BA}"/>
                </a:ext>
              </a:extLst>
            </p:cNvPr>
            <p:cNvSpPr/>
            <p:nvPr/>
          </p:nvSpPr>
          <p:spPr>
            <a:xfrm rot="316400">
              <a:off x="3990231" y="2942410"/>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arallelogram 10">
              <a:extLst>
                <a:ext uri="{FF2B5EF4-FFF2-40B4-BE49-F238E27FC236}">
                  <a16:creationId xmlns:a16="http://schemas.microsoft.com/office/drawing/2014/main" id="{F50B5ACA-2806-8901-06D0-2B35499062B9}"/>
                </a:ext>
              </a:extLst>
            </p:cNvPr>
            <p:cNvSpPr/>
            <p:nvPr/>
          </p:nvSpPr>
          <p:spPr>
            <a:xfrm rot="316400">
              <a:off x="3990232" y="3407125"/>
              <a:ext cx="2902857" cy="353943"/>
            </a:xfrm>
            <a:prstGeom prst="parallelogram">
              <a:avLst>
                <a:gd name="adj" fmla="val 340757"/>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8CA54C8C-F7B3-D914-2DF2-6BCC77D178E6}"/>
                </a:ext>
              </a:extLst>
            </p:cNvPr>
            <p:cNvSpPr txBox="1"/>
            <p:nvPr/>
          </p:nvSpPr>
          <p:spPr>
            <a:xfrm>
              <a:off x="4614345" y="3903715"/>
              <a:ext cx="1989655"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Layers</a:t>
              </a:r>
              <a:endParaRPr lang="en-US" sz="2800" dirty="0">
                <a:solidFill>
                  <a:srgbClr val="D9D9D9"/>
                </a:solidFill>
                <a:latin typeface="Aptos" panose="020B0004020202020204" pitchFamily="34" charset="0"/>
              </a:endParaRPr>
            </a:p>
          </p:txBody>
        </p:sp>
      </p:grpSp>
      <p:sp>
        <p:nvSpPr>
          <p:cNvPr id="2" name="TextBox 1">
            <a:extLst>
              <a:ext uri="{FF2B5EF4-FFF2-40B4-BE49-F238E27FC236}">
                <a16:creationId xmlns:a16="http://schemas.microsoft.com/office/drawing/2014/main" id="{70940767-3DFC-C335-8EBE-48FF0A899AC0}"/>
              </a:ext>
            </a:extLst>
          </p:cNvPr>
          <p:cNvSpPr txBox="1"/>
          <p:nvPr/>
        </p:nvSpPr>
        <p:spPr>
          <a:xfrm>
            <a:off x="4822317" y="2354578"/>
            <a:ext cx="5260146" cy="954107"/>
          </a:xfrm>
          <a:prstGeom prst="rect">
            <a:avLst/>
          </a:prstGeom>
          <a:noFill/>
        </p:spPr>
        <p:txBody>
          <a:bodyPr wrap="square" rtlCol="0">
            <a:spAutoFit/>
          </a:bodyPr>
          <a:lstStyle/>
          <a:p>
            <a:pPr marL="342900" indent="-342900">
              <a:buFont typeface="Arial" panose="020B0604020202020204" pitchFamily="34" charset="0"/>
              <a:buChar char="•"/>
            </a:pPr>
            <a:r>
              <a:rPr lang="en-GB" sz="2800" dirty="0">
                <a:solidFill>
                  <a:srgbClr val="D9D9D9"/>
                </a:solidFill>
              </a:rPr>
              <a:t>A story of surprising healing</a:t>
            </a:r>
          </a:p>
          <a:p>
            <a:pPr marL="342900" indent="-342900">
              <a:buFont typeface="Arial" panose="020B0604020202020204" pitchFamily="34" charset="0"/>
              <a:buChar char="•"/>
            </a:pPr>
            <a:endParaRPr lang="en-GB" sz="2800" dirty="0">
              <a:solidFill>
                <a:srgbClr val="D9D9D9"/>
              </a:solidFill>
            </a:endParaRPr>
          </a:p>
        </p:txBody>
      </p:sp>
      <p:sp>
        <p:nvSpPr>
          <p:cNvPr id="3" name="TextBox 2">
            <a:extLst>
              <a:ext uri="{FF2B5EF4-FFF2-40B4-BE49-F238E27FC236}">
                <a16:creationId xmlns:a16="http://schemas.microsoft.com/office/drawing/2014/main" id="{996F3E90-6C4E-7BCC-5432-395A8AF57428}"/>
              </a:ext>
            </a:extLst>
          </p:cNvPr>
          <p:cNvSpPr txBox="1"/>
          <p:nvPr/>
        </p:nvSpPr>
        <p:spPr>
          <a:xfrm>
            <a:off x="4822317" y="2861620"/>
            <a:ext cx="5260146" cy="954107"/>
          </a:xfrm>
          <a:prstGeom prst="rect">
            <a:avLst/>
          </a:prstGeom>
          <a:noFill/>
        </p:spPr>
        <p:txBody>
          <a:bodyPr wrap="square" rtlCol="0">
            <a:spAutoFit/>
          </a:bodyPr>
          <a:lstStyle/>
          <a:p>
            <a:pPr marL="342900" indent="-342900">
              <a:buFont typeface="Arial" panose="020B0604020202020204" pitchFamily="34" charset="0"/>
              <a:buChar char="•"/>
            </a:pPr>
            <a:r>
              <a:rPr lang="en-GB" sz="2800" dirty="0">
                <a:solidFill>
                  <a:srgbClr val="D9D9D9"/>
                </a:solidFill>
              </a:rPr>
              <a:t>A story of surprising obedience</a:t>
            </a:r>
          </a:p>
          <a:p>
            <a:pPr marL="342900" indent="-342900">
              <a:buFont typeface="Arial" panose="020B0604020202020204" pitchFamily="34" charset="0"/>
              <a:buChar char="•"/>
            </a:pPr>
            <a:endParaRPr lang="en-GB" sz="2800" dirty="0">
              <a:solidFill>
                <a:srgbClr val="D9D9D9"/>
              </a:solidFill>
            </a:endParaRPr>
          </a:p>
        </p:txBody>
      </p:sp>
      <p:sp>
        <p:nvSpPr>
          <p:cNvPr id="4" name="TextBox 3">
            <a:extLst>
              <a:ext uri="{FF2B5EF4-FFF2-40B4-BE49-F238E27FC236}">
                <a16:creationId xmlns:a16="http://schemas.microsoft.com/office/drawing/2014/main" id="{57CD1EDB-FCFD-6545-C07D-69E3A767B51E}"/>
              </a:ext>
            </a:extLst>
          </p:cNvPr>
          <p:cNvSpPr txBox="1"/>
          <p:nvPr/>
        </p:nvSpPr>
        <p:spPr>
          <a:xfrm>
            <a:off x="4822317" y="3370378"/>
            <a:ext cx="5260146" cy="954107"/>
          </a:xfrm>
          <a:prstGeom prst="rect">
            <a:avLst/>
          </a:prstGeom>
          <a:noFill/>
        </p:spPr>
        <p:txBody>
          <a:bodyPr wrap="square" rtlCol="0">
            <a:spAutoFit/>
          </a:bodyPr>
          <a:lstStyle/>
          <a:p>
            <a:pPr marL="342900" indent="-342900">
              <a:buFont typeface="Arial" panose="020B0604020202020204" pitchFamily="34" charset="0"/>
              <a:buChar char="•"/>
            </a:pPr>
            <a:r>
              <a:rPr lang="en-GB" sz="2800" dirty="0">
                <a:solidFill>
                  <a:srgbClr val="D9D9D9"/>
                </a:solidFill>
              </a:rPr>
              <a:t>A story of surprising salvation</a:t>
            </a:r>
          </a:p>
          <a:p>
            <a:pPr marL="342900" indent="-342900">
              <a:buFont typeface="Arial" panose="020B0604020202020204" pitchFamily="34" charset="0"/>
              <a:buChar char="•"/>
            </a:pPr>
            <a:endParaRPr lang="en-GB" sz="2800" dirty="0">
              <a:solidFill>
                <a:srgbClr val="D9D9D9"/>
              </a:solidFill>
            </a:endParaRPr>
          </a:p>
        </p:txBody>
      </p:sp>
    </p:spTree>
    <p:extLst>
      <p:ext uri="{BB962C8B-B14F-4D97-AF65-F5344CB8AC3E}">
        <p14:creationId xmlns:p14="http://schemas.microsoft.com/office/powerpoint/2010/main" val="367707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65EAD832-2937-39E7-B0EC-278F320C0002}"/>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A5DD8020-5C98-341D-FD4C-D98622AEDFCD}"/>
              </a:ext>
            </a:extLst>
          </p:cNvPr>
          <p:cNvPicPr>
            <a:picLocks noChangeAspect="1"/>
          </p:cNvPicPr>
          <p:nvPr/>
        </p:nvPicPr>
        <p:blipFill>
          <a:blip r:embed="rId2"/>
          <a:srcRect b="86233"/>
          <a:stretch>
            <a:fillRect/>
          </a:stretch>
        </p:blipFill>
        <p:spPr>
          <a:xfrm>
            <a:off x="-11945" y="-509058"/>
            <a:ext cx="12244918" cy="842888"/>
          </a:xfrm>
          <a:prstGeom prst="rect">
            <a:avLst/>
          </a:prstGeom>
        </p:spPr>
      </p:pic>
      <p:sp>
        <p:nvSpPr>
          <p:cNvPr id="7" name="Freeform 6">
            <a:extLst>
              <a:ext uri="{FF2B5EF4-FFF2-40B4-BE49-F238E27FC236}">
                <a16:creationId xmlns:a16="http://schemas.microsoft.com/office/drawing/2014/main" id="{8D922556-B615-80F3-1577-A0623E9C9C01}"/>
              </a:ext>
            </a:extLst>
          </p:cNvPr>
          <p:cNvSpPr/>
          <p:nvPr/>
        </p:nvSpPr>
        <p:spPr>
          <a:xfrm rot="5082903">
            <a:off x="1682893" y="571336"/>
            <a:ext cx="861734" cy="2376401"/>
          </a:xfrm>
          <a:custGeom>
            <a:avLst/>
            <a:gdLst>
              <a:gd name="csX0" fmla="*/ 682915 w 861734"/>
              <a:gd name="csY0" fmla="*/ 0 h 2376401"/>
              <a:gd name="csX1" fmla="*/ 603440 w 861734"/>
              <a:gd name="csY1" fmla="*/ 142941 h 2376401"/>
              <a:gd name="csX2" fmla="*/ 484229 w 861734"/>
              <a:gd name="csY2" fmla="*/ 321618 h 2376401"/>
              <a:gd name="csX3" fmla="*/ 424622 w 861734"/>
              <a:gd name="csY3" fmla="*/ 464559 h 2376401"/>
              <a:gd name="csX4" fmla="*/ 365016 w 861734"/>
              <a:gd name="csY4" fmla="*/ 589632 h 2376401"/>
              <a:gd name="csX5" fmla="*/ 345148 w 861734"/>
              <a:gd name="csY5" fmla="*/ 661104 h 2376401"/>
              <a:gd name="csX6" fmla="*/ 305410 w 861734"/>
              <a:gd name="csY6" fmla="*/ 786178 h 2376401"/>
              <a:gd name="csX7" fmla="*/ 325278 w 861734"/>
              <a:gd name="csY7" fmla="*/ 857648 h 2376401"/>
              <a:gd name="csX8" fmla="*/ 384884 w 861734"/>
              <a:gd name="csY8" fmla="*/ 893383 h 2376401"/>
              <a:gd name="csX9" fmla="*/ 464359 w 861734"/>
              <a:gd name="csY9" fmla="*/ 929119 h 2376401"/>
              <a:gd name="csX10" fmla="*/ 603440 w 861734"/>
              <a:gd name="csY10" fmla="*/ 964854 h 2376401"/>
              <a:gd name="csX11" fmla="*/ 841865 w 861734"/>
              <a:gd name="csY11" fmla="*/ 946986 h 2376401"/>
              <a:gd name="csX12" fmla="*/ 861733 w 861734"/>
              <a:gd name="csY12" fmla="*/ 893383 h 2376401"/>
              <a:gd name="csX13" fmla="*/ 802127 w 861734"/>
              <a:gd name="csY13" fmla="*/ 786178 h 2376401"/>
              <a:gd name="csX14" fmla="*/ 742521 w 861734"/>
              <a:gd name="csY14" fmla="*/ 768309 h 2376401"/>
              <a:gd name="csX15" fmla="*/ 663046 w 861734"/>
              <a:gd name="csY15" fmla="*/ 786178 h 2376401"/>
              <a:gd name="csX16" fmla="*/ 583572 w 861734"/>
              <a:gd name="csY16" fmla="*/ 839780 h 2376401"/>
              <a:gd name="csX17" fmla="*/ 464359 w 861734"/>
              <a:gd name="csY17" fmla="*/ 964854 h 2376401"/>
              <a:gd name="csX18" fmla="*/ 424622 w 861734"/>
              <a:gd name="csY18" fmla="*/ 1089927 h 2376401"/>
              <a:gd name="csX19" fmla="*/ 384884 w 861734"/>
              <a:gd name="csY19" fmla="*/ 1215001 h 2376401"/>
              <a:gd name="csX20" fmla="*/ 424622 w 861734"/>
              <a:gd name="csY20" fmla="*/ 1268604 h 2376401"/>
              <a:gd name="csX21" fmla="*/ 504097 w 861734"/>
              <a:gd name="csY21" fmla="*/ 1322207 h 2376401"/>
              <a:gd name="csX22" fmla="*/ 663046 w 861734"/>
              <a:gd name="csY22" fmla="*/ 1357943 h 2376401"/>
              <a:gd name="csX23" fmla="*/ 722653 w 861734"/>
              <a:gd name="csY23" fmla="*/ 1393678 h 2376401"/>
              <a:gd name="csX24" fmla="*/ 742521 w 861734"/>
              <a:gd name="csY24" fmla="*/ 1447281 h 2376401"/>
              <a:gd name="csX25" fmla="*/ 762391 w 861734"/>
              <a:gd name="csY25" fmla="*/ 1554488 h 2376401"/>
              <a:gd name="csX26" fmla="*/ 782259 w 861734"/>
              <a:gd name="csY26" fmla="*/ 1625958 h 2376401"/>
              <a:gd name="csX27" fmla="*/ 742521 w 861734"/>
              <a:gd name="csY27" fmla="*/ 1858238 h 2376401"/>
              <a:gd name="csX28" fmla="*/ 623310 w 861734"/>
              <a:gd name="csY28" fmla="*/ 1947576 h 2376401"/>
              <a:gd name="csX29" fmla="*/ 464359 w 861734"/>
              <a:gd name="csY29" fmla="*/ 2019047 h 2376401"/>
              <a:gd name="csX30" fmla="*/ 404753 w 861734"/>
              <a:gd name="csY30" fmla="*/ 2054782 h 2376401"/>
              <a:gd name="csX31" fmla="*/ 325278 w 861734"/>
              <a:gd name="csY31" fmla="*/ 2072650 h 2376401"/>
              <a:gd name="csX32" fmla="*/ 265672 w 861734"/>
              <a:gd name="csY32" fmla="*/ 2090517 h 2376401"/>
              <a:gd name="csX33" fmla="*/ 7379 w 861734"/>
              <a:gd name="csY33" fmla="*/ 2072650 h 2376401"/>
              <a:gd name="csX34" fmla="*/ 27248 w 861734"/>
              <a:gd name="csY34" fmla="*/ 2019047 h 2376401"/>
              <a:gd name="csX35" fmla="*/ 86854 w 861734"/>
              <a:gd name="csY35" fmla="*/ 2001179 h 2376401"/>
              <a:gd name="csX36" fmla="*/ 265672 w 861734"/>
              <a:gd name="csY36" fmla="*/ 2019047 h 2376401"/>
              <a:gd name="csX37" fmla="*/ 325278 w 861734"/>
              <a:gd name="csY37" fmla="*/ 2072650 h 2376401"/>
              <a:gd name="csX38" fmla="*/ 404753 w 861734"/>
              <a:gd name="csY38" fmla="*/ 2179856 h 2376401"/>
              <a:gd name="csX39" fmla="*/ 464359 w 861734"/>
              <a:gd name="csY39" fmla="*/ 2251327 h 2376401"/>
              <a:gd name="csX40" fmla="*/ 504097 w 861734"/>
              <a:gd name="csY40" fmla="*/ 2304930 h 2376401"/>
              <a:gd name="csX41" fmla="*/ 623310 w 861734"/>
              <a:gd name="csY41" fmla="*/ 2376401 h 23764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861734" h="2376401" extrusionOk="0">
                <a:moveTo>
                  <a:pt x="682915" y="0"/>
                </a:moveTo>
                <a:cubicBezTo>
                  <a:pt x="648701" y="42884"/>
                  <a:pt x="630821" y="96893"/>
                  <a:pt x="603440" y="142941"/>
                </a:cubicBezTo>
                <a:cubicBezTo>
                  <a:pt x="579360" y="206484"/>
                  <a:pt x="505019" y="256784"/>
                  <a:pt x="484229" y="321618"/>
                </a:cubicBezTo>
                <a:cubicBezTo>
                  <a:pt x="462338" y="371239"/>
                  <a:pt x="444117" y="425720"/>
                  <a:pt x="424622" y="464559"/>
                </a:cubicBezTo>
                <a:cubicBezTo>
                  <a:pt x="401481" y="504260"/>
                  <a:pt x="382760" y="547246"/>
                  <a:pt x="365016" y="589632"/>
                </a:cubicBezTo>
                <a:cubicBezTo>
                  <a:pt x="358044" y="612991"/>
                  <a:pt x="352859" y="637060"/>
                  <a:pt x="345148" y="661104"/>
                </a:cubicBezTo>
                <a:cubicBezTo>
                  <a:pt x="279206" y="839170"/>
                  <a:pt x="343728" y="585142"/>
                  <a:pt x="305410" y="786178"/>
                </a:cubicBezTo>
                <a:cubicBezTo>
                  <a:pt x="311928" y="809008"/>
                  <a:pt x="307416" y="840989"/>
                  <a:pt x="325278" y="857648"/>
                </a:cubicBezTo>
                <a:cubicBezTo>
                  <a:pt x="342154" y="877549"/>
                  <a:pt x="366046" y="883184"/>
                  <a:pt x="384884" y="893383"/>
                </a:cubicBezTo>
                <a:cubicBezTo>
                  <a:pt x="406826" y="905987"/>
                  <a:pt x="441263" y="922003"/>
                  <a:pt x="464359" y="929119"/>
                </a:cubicBezTo>
                <a:cubicBezTo>
                  <a:pt x="506771" y="948235"/>
                  <a:pt x="563383" y="958566"/>
                  <a:pt x="603440" y="964854"/>
                </a:cubicBezTo>
                <a:cubicBezTo>
                  <a:pt x="687208" y="965511"/>
                  <a:pt x="768510" y="971592"/>
                  <a:pt x="841865" y="946986"/>
                </a:cubicBezTo>
                <a:cubicBezTo>
                  <a:pt x="864621" y="939051"/>
                  <a:pt x="861884" y="911506"/>
                  <a:pt x="861733" y="893383"/>
                </a:cubicBezTo>
                <a:cubicBezTo>
                  <a:pt x="859002" y="867935"/>
                  <a:pt x="818769" y="798252"/>
                  <a:pt x="802127" y="786178"/>
                </a:cubicBezTo>
                <a:cubicBezTo>
                  <a:pt x="785356" y="774383"/>
                  <a:pt x="762056" y="773586"/>
                  <a:pt x="742521" y="768309"/>
                </a:cubicBezTo>
                <a:cubicBezTo>
                  <a:pt x="716170" y="772376"/>
                  <a:pt x="686300" y="775879"/>
                  <a:pt x="663046" y="786178"/>
                </a:cubicBezTo>
                <a:cubicBezTo>
                  <a:pt x="631134" y="803599"/>
                  <a:pt x="611152" y="822148"/>
                  <a:pt x="583572" y="839780"/>
                </a:cubicBezTo>
                <a:cubicBezTo>
                  <a:pt x="506462" y="901042"/>
                  <a:pt x="512704" y="899726"/>
                  <a:pt x="464359" y="964854"/>
                </a:cubicBezTo>
                <a:cubicBezTo>
                  <a:pt x="410624" y="1103068"/>
                  <a:pt x="457339" y="933762"/>
                  <a:pt x="424622" y="1089927"/>
                </a:cubicBezTo>
                <a:cubicBezTo>
                  <a:pt x="387431" y="1308597"/>
                  <a:pt x="415659" y="1008099"/>
                  <a:pt x="384884" y="1215001"/>
                </a:cubicBezTo>
                <a:cubicBezTo>
                  <a:pt x="398852" y="1228740"/>
                  <a:pt x="406494" y="1253349"/>
                  <a:pt x="424622" y="1268604"/>
                </a:cubicBezTo>
                <a:cubicBezTo>
                  <a:pt x="451696" y="1292812"/>
                  <a:pt x="474844" y="1308949"/>
                  <a:pt x="504097" y="1322207"/>
                </a:cubicBezTo>
                <a:cubicBezTo>
                  <a:pt x="535069" y="1342972"/>
                  <a:pt x="637379" y="1352732"/>
                  <a:pt x="663046" y="1357943"/>
                </a:cubicBezTo>
                <a:cubicBezTo>
                  <a:pt x="685844" y="1370773"/>
                  <a:pt x="707678" y="1375716"/>
                  <a:pt x="722653" y="1393678"/>
                </a:cubicBezTo>
                <a:cubicBezTo>
                  <a:pt x="737271" y="1409353"/>
                  <a:pt x="737212" y="1429064"/>
                  <a:pt x="742521" y="1447281"/>
                </a:cubicBezTo>
                <a:cubicBezTo>
                  <a:pt x="750628" y="1484616"/>
                  <a:pt x="754227" y="1518138"/>
                  <a:pt x="762391" y="1554488"/>
                </a:cubicBezTo>
                <a:cubicBezTo>
                  <a:pt x="769217" y="1577463"/>
                  <a:pt x="778024" y="1597989"/>
                  <a:pt x="782259" y="1625958"/>
                </a:cubicBezTo>
                <a:cubicBezTo>
                  <a:pt x="755536" y="1698217"/>
                  <a:pt x="777218" y="1774897"/>
                  <a:pt x="742521" y="1858238"/>
                </a:cubicBezTo>
                <a:cubicBezTo>
                  <a:pt x="731467" y="1884452"/>
                  <a:pt x="649224" y="1936759"/>
                  <a:pt x="623310" y="1947576"/>
                </a:cubicBezTo>
                <a:cubicBezTo>
                  <a:pt x="579119" y="1971533"/>
                  <a:pt x="513162" y="1991317"/>
                  <a:pt x="464359" y="2019047"/>
                </a:cubicBezTo>
                <a:cubicBezTo>
                  <a:pt x="444869" y="2031066"/>
                  <a:pt x="425584" y="2042677"/>
                  <a:pt x="404753" y="2054782"/>
                </a:cubicBezTo>
                <a:cubicBezTo>
                  <a:pt x="380814" y="2064493"/>
                  <a:pt x="352735" y="2067148"/>
                  <a:pt x="325278" y="2072650"/>
                </a:cubicBezTo>
                <a:cubicBezTo>
                  <a:pt x="306510" y="2079136"/>
                  <a:pt x="285720" y="2085000"/>
                  <a:pt x="265672" y="2090517"/>
                </a:cubicBezTo>
                <a:cubicBezTo>
                  <a:pt x="182993" y="2087943"/>
                  <a:pt x="86892" y="2093988"/>
                  <a:pt x="7379" y="2072650"/>
                </a:cubicBezTo>
                <a:cubicBezTo>
                  <a:pt x="-13061" y="2067262"/>
                  <a:pt x="14015" y="2032718"/>
                  <a:pt x="27248" y="2019047"/>
                </a:cubicBezTo>
                <a:cubicBezTo>
                  <a:pt x="42742" y="2004997"/>
                  <a:pt x="65806" y="2005028"/>
                  <a:pt x="86854" y="2001179"/>
                </a:cubicBezTo>
                <a:cubicBezTo>
                  <a:pt x="143179" y="2008660"/>
                  <a:pt x="209125" y="2007204"/>
                  <a:pt x="265672" y="2019047"/>
                </a:cubicBezTo>
                <a:cubicBezTo>
                  <a:pt x="289615" y="2023933"/>
                  <a:pt x="311024" y="2049460"/>
                  <a:pt x="325278" y="2072650"/>
                </a:cubicBezTo>
                <a:cubicBezTo>
                  <a:pt x="356668" y="2109095"/>
                  <a:pt x="379911" y="2146152"/>
                  <a:pt x="404753" y="2179856"/>
                </a:cubicBezTo>
                <a:cubicBezTo>
                  <a:pt x="419215" y="2205657"/>
                  <a:pt x="445076" y="2225864"/>
                  <a:pt x="464359" y="2251327"/>
                </a:cubicBezTo>
                <a:cubicBezTo>
                  <a:pt x="478641" y="2264730"/>
                  <a:pt x="486792" y="2288821"/>
                  <a:pt x="504097" y="2304930"/>
                </a:cubicBezTo>
                <a:cubicBezTo>
                  <a:pt x="540039" y="2333212"/>
                  <a:pt x="623310" y="2376401"/>
                  <a:pt x="623310" y="2376401"/>
                </a:cubicBezTo>
              </a:path>
            </a:pathLst>
          </a:custGeom>
          <a:noFill/>
          <a:ln w="41275">
            <a:solidFill>
              <a:srgbClr val="D9D9D9"/>
            </a:solidFill>
            <a:extLst>
              <a:ext uri="{C807C97D-BFC1-408E-A445-0C87EB9F89A2}">
                <ask:lineSketchStyleProps xmlns:ask="http://schemas.microsoft.com/office/drawing/2018/sketchyshapes" sd="1219033472">
                  <a:custGeom>
                    <a:avLst/>
                    <a:gdLst>
                      <a:gd name="csX0" fmla="*/ 498876 w 629505"/>
                      <a:gd name="csY0" fmla="*/ 0 h 1930400"/>
                      <a:gd name="csX1" fmla="*/ 440819 w 629505"/>
                      <a:gd name="csY1" fmla="*/ 116114 h 1930400"/>
                      <a:gd name="csX2" fmla="*/ 353734 w 629505"/>
                      <a:gd name="csY2" fmla="*/ 261257 h 1930400"/>
                      <a:gd name="csX3" fmla="*/ 310191 w 629505"/>
                      <a:gd name="csY3" fmla="*/ 377371 h 1930400"/>
                      <a:gd name="csX4" fmla="*/ 266648 w 629505"/>
                      <a:gd name="csY4" fmla="*/ 478971 h 1930400"/>
                      <a:gd name="csX5" fmla="*/ 252134 w 629505"/>
                      <a:gd name="csY5" fmla="*/ 537029 h 1930400"/>
                      <a:gd name="csX6" fmla="*/ 223105 w 629505"/>
                      <a:gd name="csY6" fmla="*/ 638629 h 1930400"/>
                      <a:gd name="csX7" fmla="*/ 237619 w 629505"/>
                      <a:gd name="csY7" fmla="*/ 696686 h 1930400"/>
                      <a:gd name="csX8" fmla="*/ 281162 w 629505"/>
                      <a:gd name="csY8" fmla="*/ 725714 h 1930400"/>
                      <a:gd name="csX9" fmla="*/ 339219 w 629505"/>
                      <a:gd name="csY9" fmla="*/ 754743 h 1930400"/>
                      <a:gd name="csX10" fmla="*/ 440819 w 629505"/>
                      <a:gd name="csY10" fmla="*/ 783771 h 1930400"/>
                      <a:gd name="csX11" fmla="*/ 614991 w 629505"/>
                      <a:gd name="csY11" fmla="*/ 769257 h 1930400"/>
                      <a:gd name="csX12" fmla="*/ 629505 w 629505"/>
                      <a:gd name="csY12" fmla="*/ 725714 h 1930400"/>
                      <a:gd name="csX13" fmla="*/ 585962 w 629505"/>
                      <a:gd name="csY13" fmla="*/ 638629 h 1930400"/>
                      <a:gd name="csX14" fmla="*/ 542419 w 629505"/>
                      <a:gd name="csY14" fmla="*/ 624114 h 1930400"/>
                      <a:gd name="csX15" fmla="*/ 484362 w 629505"/>
                      <a:gd name="csY15" fmla="*/ 638629 h 1930400"/>
                      <a:gd name="csX16" fmla="*/ 426305 w 629505"/>
                      <a:gd name="csY16" fmla="*/ 682171 h 1930400"/>
                      <a:gd name="csX17" fmla="*/ 339219 w 629505"/>
                      <a:gd name="csY17" fmla="*/ 783771 h 1930400"/>
                      <a:gd name="csX18" fmla="*/ 310191 w 629505"/>
                      <a:gd name="csY18" fmla="*/ 885371 h 1930400"/>
                      <a:gd name="csX19" fmla="*/ 281162 w 629505"/>
                      <a:gd name="csY19" fmla="*/ 986971 h 1930400"/>
                      <a:gd name="csX20" fmla="*/ 310191 w 629505"/>
                      <a:gd name="csY20" fmla="*/ 1030514 h 1930400"/>
                      <a:gd name="csX21" fmla="*/ 368248 w 629505"/>
                      <a:gd name="csY21" fmla="*/ 1074057 h 1930400"/>
                      <a:gd name="csX22" fmla="*/ 484362 w 629505"/>
                      <a:gd name="csY22" fmla="*/ 1103086 h 1930400"/>
                      <a:gd name="csX23" fmla="*/ 527905 w 629505"/>
                      <a:gd name="csY23" fmla="*/ 1132114 h 1930400"/>
                      <a:gd name="csX24" fmla="*/ 542419 w 629505"/>
                      <a:gd name="csY24" fmla="*/ 1175657 h 1930400"/>
                      <a:gd name="csX25" fmla="*/ 556934 w 629505"/>
                      <a:gd name="csY25" fmla="*/ 1262743 h 1930400"/>
                      <a:gd name="csX26" fmla="*/ 571448 w 629505"/>
                      <a:gd name="csY26" fmla="*/ 1320800 h 1930400"/>
                      <a:gd name="csX27" fmla="*/ 542419 w 629505"/>
                      <a:gd name="csY27" fmla="*/ 1509486 h 1930400"/>
                      <a:gd name="csX28" fmla="*/ 455334 w 629505"/>
                      <a:gd name="csY28" fmla="*/ 1582057 h 1930400"/>
                      <a:gd name="csX29" fmla="*/ 339219 w 629505"/>
                      <a:gd name="csY29" fmla="*/ 1640114 h 1930400"/>
                      <a:gd name="csX30" fmla="*/ 295676 w 629505"/>
                      <a:gd name="csY30" fmla="*/ 1669143 h 1930400"/>
                      <a:gd name="csX31" fmla="*/ 237619 w 629505"/>
                      <a:gd name="csY31" fmla="*/ 1683657 h 1930400"/>
                      <a:gd name="csX32" fmla="*/ 194076 w 629505"/>
                      <a:gd name="csY32" fmla="*/ 1698171 h 1930400"/>
                      <a:gd name="csX33" fmla="*/ 5391 w 629505"/>
                      <a:gd name="csY33" fmla="*/ 1683657 h 1930400"/>
                      <a:gd name="csX34" fmla="*/ 19905 w 629505"/>
                      <a:gd name="csY34" fmla="*/ 1640114 h 1930400"/>
                      <a:gd name="csX35" fmla="*/ 63448 w 629505"/>
                      <a:gd name="csY35" fmla="*/ 1625600 h 1930400"/>
                      <a:gd name="csX36" fmla="*/ 194076 w 629505"/>
                      <a:gd name="csY36" fmla="*/ 1640114 h 1930400"/>
                      <a:gd name="csX37" fmla="*/ 237619 w 629505"/>
                      <a:gd name="csY37" fmla="*/ 1683657 h 1930400"/>
                      <a:gd name="csX38" fmla="*/ 295676 w 629505"/>
                      <a:gd name="csY38" fmla="*/ 1770743 h 1930400"/>
                      <a:gd name="csX39" fmla="*/ 339219 w 629505"/>
                      <a:gd name="csY39" fmla="*/ 1828800 h 1930400"/>
                      <a:gd name="csX40" fmla="*/ 368248 w 629505"/>
                      <a:gd name="csY40" fmla="*/ 1872343 h 1930400"/>
                      <a:gd name="csX41" fmla="*/ 455334 w 629505"/>
                      <a:gd name="csY41" fmla="*/ 1930400 h 1930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629505" h="1930400">
                        <a:moveTo>
                          <a:pt x="498876" y="0"/>
                        </a:moveTo>
                        <a:cubicBezTo>
                          <a:pt x="479524" y="38705"/>
                          <a:pt x="461834" y="78286"/>
                          <a:pt x="440819" y="116114"/>
                        </a:cubicBezTo>
                        <a:cubicBezTo>
                          <a:pt x="413418" y="165435"/>
                          <a:pt x="373545" y="208428"/>
                          <a:pt x="353734" y="261257"/>
                        </a:cubicBezTo>
                        <a:cubicBezTo>
                          <a:pt x="339220" y="299962"/>
                          <a:pt x="325543" y="338991"/>
                          <a:pt x="310191" y="377371"/>
                        </a:cubicBezTo>
                        <a:cubicBezTo>
                          <a:pt x="296507" y="411581"/>
                          <a:pt x="279240" y="444343"/>
                          <a:pt x="266648" y="478971"/>
                        </a:cubicBezTo>
                        <a:cubicBezTo>
                          <a:pt x="259831" y="497718"/>
                          <a:pt x="257614" y="517848"/>
                          <a:pt x="252134" y="537029"/>
                        </a:cubicBezTo>
                        <a:cubicBezTo>
                          <a:pt x="210488" y="682787"/>
                          <a:pt x="268479" y="457127"/>
                          <a:pt x="223105" y="638629"/>
                        </a:cubicBezTo>
                        <a:cubicBezTo>
                          <a:pt x="227943" y="657981"/>
                          <a:pt x="226554" y="680088"/>
                          <a:pt x="237619" y="696686"/>
                        </a:cubicBezTo>
                        <a:cubicBezTo>
                          <a:pt x="247295" y="711200"/>
                          <a:pt x="266016" y="717059"/>
                          <a:pt x="281162" y="725714"/>
                        </a:cubicBezTo>
                        <a:cubicBezTo>
                          <a:pt x="299948" y="736449"/>
                          <a:pt x="319332" y="746220"/>
                          <a:pt x="339219" y="754743"/>
                        </a:cubicBezTo>
                        <a:cubicBezTo>
                          <a:pt x="368368" y="767236"/>
                          <a:pt x="411361" y="776407"/>
                          <a:pt x="440819" y="783771"/>
                        </a:cubicBezTo>
                        <a:cubicBezTo>
                          <a:pt x="498876" y="778933"/>
                          <a:pt x="559309" y="786390"/>
                          <a:pt x="614991" y="769257"/>
                        </a:cubicBezTo>
                        <a:cubicBezTo>
                          <a:pt x="629614" y="764758"/>
                          <a:pt x="629505" y="741013"/>
                          <a:pt x="629505" y="725714"/>
                        </a:cubicBezTo>
                        <a:cubicBezTo>
                          <a:pt x="629505" y="704677"/>
                          <a:pt x="600640" y="650371"/>
                          <a:pt x="585962" y="638629"/>
                        </a:cubicBezTo>
                        <a:cubicBezTo>
                          <a:pt x="574015" y="629072"/>
                          <a:pt x="556933" y="628952"/>
                          <a:pt x="542419" y="624114"/>
                        </a:cubicBezTo>
                        <a:cubicBezTo>
                          <a:pt x="523067" y="628952"/>
                          <a:pt x="502204" y="629708"/>
                          <a:pt x="484362" y="638629"/>
                        </a:cubicBezTo>
                        <a:cubicBezTo>
                          <a:pt x="462726" y="649447"/>
                          <a:pt x="444510" y="666242"/>
                          <a:pt x="426305" y="682171"/>
                        </a:cubicBezTo>
                        <a:cubicBezTo>
                          <a:pt x="369995" y="731443"/>
                          <a:pt x="374455" y="730919"/>
                          <a:pt x="339219" y="783771"/>
                        </a:cubicBezTo>
                        <a:cubicBezTo>
                          <a:pt x="304413" y="888193"/>
                          <a:pt x="346649" y="757770"/>
                          <a:pt x="310191" y="885371"/>
                        </a:cubicBezTo>
                        <a:cubicBezTo>
                          <a:pt x="268546" y="1031127"/>
                          <a:pt x="326535" y="805477"/>
                          <a:pt x="281162" y="986971"/>
                        </a:cubicBezTo>
                        <a:cubicBezTo>
                          <a:pt x="290838" y="1001485"/>
                          <a:pt x="297856" y="1018179"/>
                          <a:pt x="310191" y="1030514"/>
                        </a:cubicBezTo>
                        <a:cubicBezTo>
                          <a:pt x="327296" y="1047619"/>
                          <a:pt x="347245" y="1062055"/>
                          <a:pt x="368248" y="1074057"/>
                        </a:cubicBezTo>
                        <a:cubicBezTo>
                          <a:pt x="392278" y="1087788"/>
                          <a:pt x="465990" y="1099411"/>
                          <a:pt x="484362" y="1103086"/>
                        </a:cubicBezTo>
                        <a:cubicBezTo>
                          <a:pt x="498876" y="1112762"/>
                          <a:pt x="517008" y="1118493"/>
                          <a:pt x="527905" y="1132114"/>
                        </a:cubicBezTo>
                        <a:cubicBezTo>
                          <a:pt x="537462" y="1144061"/>
                          <a:pt x="539100" y="1160722"/>
                          <a:pt x="542419" y="1175657"/>
                        </a:cubicBezTo>
                        <a:cubicBezTo>
                          <a:pt x="548803" y="1204385"/>
                          <a:pt x="551162" y="1233885"/>
                          <a:pt x="556934" y="1262743"/>
                        </a:cubicBezTo>
                        <a:cubicBezTo>
                          <a:pt x="560846" y="1282304"/>
                          <a:pt x="566610" y="1301448"/>
                          <a:pt x="571448" y="1320800"/>
                        </a:cubicBezTo>
                        <a:cubicBezTo>
                          <a:pt x="561772" y="1383695"/>
                          <a:pt x="561400" y="1448747"/>
                          <a:pt x="542419" y="1509486"/>
                        </a:cubicBezTo>
                        <a:cubicBezTo>
                          <a:pt x="536108" y="1529680"/>
                          <a:pt x="473832" y="1571967"/>
                          <a:pt x="455334" y="1582057"/>
                        </a:cubicBezTo>
                        <a:cubicBezTo>
                          <a:pt x="417344" y="1602778"/>
                          <a:pt x="375225" y="1616110"/>
                          <a:pt x="339219" y="1640114"/>
                        </a:cubicBezTo>
                        <a:cubicBezTo>
                          <a:pt x="324705" y="1649790"/>
                          <a:pt x="311710" y="1662271"/>
                          <a:pt x="295676" y="1669143"/>
                        </a:cubicBezTo>
                        <a:cubicBezTo>
                          <a:pt x="277341" y="1677001"/>
                          <a:pt x="256799" y="1678177"/>
                          <a:pt x="237619" y="1683657"/>
                        </a:cubicBezTo>
                        <a:cubicBezTo>
                          <a:pt x="222908" y="1687860"/>
                          <a:pt x="208590" y="1693333"/>
                          <a:pt x="194076" y="1698171"/>
                        </a:cubicBezTo>
                        <a:cubicBezTo>
                          <a:pt x="131181" y="1693333"/>
                          <a:pt x="65235" y="1703605"/>
                          <a:pt x="5391" y="1683657"/>
                        </a:cubicBezTo>
                        <a:cubicBezTo>
                          <a:pt x="-9123" y="1678819"/>
                          <a:pt x="9087" y="1650932"/>
                          <a:pt x="19905" y="1640114"/>
                        </a:cubicBezTo>
                        <a:cubicBezTo>
                          <a:pt x="30723" y="1629296"/>
                          <a:pt x="48934" y="1630438"/>
                          <a:pt x="63448" y="1625600"/>
                        </a:cubicBezTo>
                        <a:cubicBezTo>
                          <a:pt x="106991" y="1630438"/>
                          <a:pt x="152514" y="1626260"/>
                          <a:pt x="194076" y="1640114"/>
                        </a:cubicBezTo>
                        <a:cubicBezTo>
                          <a:pt x="213549" y="1646605"/>
                          <a:pt x="225017" y="1667454"/>
                          <a:pt x="237619" y="1683657"/>
                        </a:cubicBezTo>
                        <a:cubicBezTo>
                          <a:pt x="259038" y="1711196"/>
                          <a:pt x="274743" y="1742833"/>
                          <a:pt x="295676" y="1770743"/>
                        </a:cubicBezTo>
                        <a:cubicBezTo>
                          <a:pt x="310190" y="1790095"/>
                          <a:pt x="325159" y="1809115"/>
                          <a:pt x="339219" y="1828800"/>
                        </a:cubicBezTo>
                        <a:cubicBezTo>
                          <a:pt x="349358" y="1842995"/>
                          <a:pt x="355120" y="1860856"/>
                          <a:pt x="368248" y="1872343"/>
                        </a:cubicBezTo>
                        <a:cubicBezTo>
                          <a:pt x="394504" y="1895317"/>
                          <a:pt x="455334" y="1930400"/>
                          <a:pt x="455334" y="1930400"/>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611A6E3-F75C-85A6-B8A9-6ADB3B90CF64}"/>
              </a:ext>
            </a:extLst>
          </p:cNvPr>
          <p:cNvSpPr txBox="1"/>
          <p:nvPr/>
        </p:nvSpPr>
        <p:spPr>
          <a:xfrm>
            <a:off x="3949752" y="1590130"/>
            <a:ext cx="7528374"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Testimony: use your words</a:t>
            </a:r>
            <a:endParaRPr lang="en-US" sz="2800" dirty="0">
              <a:solidFill>
                <a:srgbClr val="D9D9D9"/>
              </a:solidFill>
              <a:latin typeface="Aptos" panose="020B0004020202020204" pitchFamily="34" charset="0"/>
            </a:endParaRPr>
          </a:p>
        </p:txBody>
      </p:sp>
      <p:sp>
        <p:nvSpPr>
          <p:cNvPr id="26" name="TextBox 25">
            <a:extLst>
              <a:ext uri="{FF2B5EF4-FFF2-40B4-BE49-F238E27FC236}">
                <a16:creationId xmlns:a16="http://schemas.microsoft.com/office/drawing/2014/main" id="{ADEE20E3-7DDF-EF7E-C617-F5769E985FFA}"/>
              </a:ext>
            </a:extLst>
          </p:cNvPr>
          <p:cNvSpPr txBox="1"/>
          <p:nvPr/>
        </p:nvSpPr>
        <p:spPr>
          <a:xfrm>
            <a:off x="2113759" y="2792940"/>
            <a:ext cx="8305587" cy="3108543"/>
          </a:xfrm>
          <a:prstGeom prst="rect">
            <a:avLst/>
          </a:prstGeom>
          <a:noFill/>
        </p:spPr>
        <p:txBody>
          <a:bodyPr wrap="square" rtlCol="0">
            <a:spAutoFit/>
          </a:bodyPr>
          <a:lstStyle/>
          <a:p>
            <a:pPr marL="342900" indent="-342900">
              <a:buFont typeface="Arial" panose="020B0604020202020204" pitchFamily="34" charset="0"/>
              <a:buChar char="•"/>
            </a:pPr>
            <a:r>
              <a:rPr lang="en-GB" sz="2800" dirty="0">
                <a:solidFill>
                  <a:srgbClr val="D9D9D9"/>
                </a:solidFill>
              </a:rPr>
              <a:t>unique testimony: (not </a:t>
            </a:r>
            <a:r>
              <a:rPr lang="en-GB" sz="2800" i="1" dirty="0" err="1">
                <a:solidFill>
                  <a:srgbClr val="D9D9D9"/>
                </a:solidFill>
              </a:rPr>
              <a:t>rp</a:t>
            </a:r>
            <a:r>
              <a:rPr lang="en-GB" sz="2800" i="1" dirty="0">
                <a:solidFill>
                  <a:srgbClr val="D9D9D9"/>
                </a:solidFill>
              </a:rPr>
              <a:t>’ </a:t>
            </a:r>
            <a:r>
              <a:rPr lang="en-GB" sz="2800" dirty="0">
                <a:solidFill>
                  <a:srgbClr val="D9D9D9"/>
                </a:solidFill>
              </a:rPr>
              <a:t>but </a:t>
            </a:r>
            <a:r>
              <a:rPr lang="en-GB" sz="2800" i="1" dirty="0" err="1">
                <a:solidFill>
                  <a:srgbClr val="D9D9D9"/>
                </a:solidFill>
              </a:rPr>
              <a:t>sp</a:t>
            </a:r>
            <a:r>
              <a:rPr lang="en-GB" sz="2800" i="1" dirty="0">
                <a:solidFill>
                  <a:srgbClr val="D9D9D9"/>
                </a:solidFill>
              </a:rPr>
              <a:t>’</a:t>
            </a:r>
            <a:r>
              <a:rPr lang="en-GB" sz="2800" dirty="0">
                <a:solidFill>
                  <a:srgbClr val="D9D9D9"/>
                </a:solidFill>
              </a:rPr>
              <a:t>)</a:t>
            </a:r>
          </a:p>
          <a:p>
            <a:pPr marL="342900" indent="-342900">
              <a:buFont typeface="Arial" panose="020B0604020202020204" pitchFamily="34" charset="0"/>
              <a:buChar char="•"/>
            </a:pPr>
            <a:r>
              <a:rPr lang="en-GB" sz="2800" dirty="0">
                <a:solidFill>
                  <a:srgbClr val="D9D9D9"/>
                </a:solidFill>
              </a:rPr>
              <a:t>mediated testimony (standing before/with/near)</a:t>
            </a:r>
          </a:p>
          <a:p>
            <a:pPr marL="342900" indent="-342900">
              <a:buFont typeface="Arial" panose="020B0604020202020204" pitchFamily="34" charset="0"/>
              <a:buChar char="•"/>
            </a:pPr>
            <a:r>
              <a:rPr lang="en-GB" sz="2800" dirty="0">
                <a:solidFill>
                  <a:srgbClr val="D9D9D9"/>
                </a:solidFill>
              </a:rPr>
              <a:t>testimony begets testimony</a:t>
            </a:r>
          </a:p>
          <a:p>
            <a:pPr marL="342900" indent="-342900">
              <a:buFont typeface="Arial" panose="020B0604020202020204" pitchFamily="34" charset="0"/>
              <a:buChar char="•"/>
            </a:pPr>
            <a:endParaRPr lang="en-GB" sz="2800" dirty="0">
              <a:solidFill>
                <a:srgbClr val="D9D9D9"/>
              </a:solidFill>
            </a:endParaRPr>
          </a:p>
          <a:p>
            <a:pPr marL="342900" indent="-342900">
              <a:buFont typeface="Arial" panose="020B0604020202020204" pitchFamily="34" charset="0"/>
              <a:buChar char="•"/>
            </a:pPr>
            <a:r>
              <a:rPr lang="en-GB" sz="2800" dirty="0">
                <a:solidFill>
                  <a:srgbClr val="D9D9D9"/>
                </a:solidFill>
              </a:rPr>
              <a:t>God’s people as those who ‘bear testimony’, as the human side of the covenantal relationship</a:t>
            </a:r>
          </a:p>
          <a:p>
            <a:pPr marL="342900" indent="-342900">
              <a:buFont typeface="Arial" panose="020B0604020202020204" pitchFamily="34" charset="0"/>
              <a:buChar char="•"/>
            </a:pPr>
            <a:endParaRPr lang="en-GB" sz="2800" dirty="0">
              <a:solidFill>
                <a:srgbClr val="D9D9D9"/>
              </a:solidFill>
            </a:endParaRPr>
          </a:p>
        </p:txBody>
      </p:sp>
    </p:spTree>
    <p:extLst>
      <p:ext uri="{BB962C8B-B14F-4D97-AF65-F5344CB8AC3E}">
        <p14:creationId xmlns:p14="http://schemas.microsoft.com/office/powerpoint/2010/main" val="19479186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AF0D7404-B1B2-59FD-7B41-00A87D0432DC}"/>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FC7A2015-8964-24C8-1110-A4C41169E939}"/>
              </a:ext>
            </a:extLst>
          </p:cNvPr>
          <p:cNvPicPr>
            <a:picLocks noChangeAspect="1"/>
          </p:cNvPicPr>
          <p:nvPr/>
        </p:nvPicPr>
        <p:blipFill>
          <a:blip r:embed="rId2"/>
          <a:srcRect b="86233"/>
          <a:stretch>
            <a:fillRect/>
          </a:stretch>
        </p:blipFill>
        <p:spPr>
          <a:xfrm>
            <a:off x="-11945" y="-509058"/>
            <a:ext cx="12244918" cy="842888"/>
          </a:xfrm>
          <a:prstGeom prst="rect">
            <a:avLst/>
          </a:prstGeom>
        </p:spPr>
      </p:pic>
      <p:sp>
        <p:nvSpPr>
          <p:cNvPr id="23" name="TextBox 22">
            <a:extLst>
              <a:ext uri="{FF2B5EF4-FFF2-40B4-BE49-F238E27FC236}">
                <a16:creationId xmlns:a16="http://schemas.microsoft.com/office/drawing/2014/main" id="{F1010AF1-DE45-A52A-B5B7-D9A64E978918}"/>
              </a:ext>
            </a:extLst>
          </p:cNvPr>
          <p:cNvSpPr txBox="1"/>
          <p:nvPr/>
        </p:nvSpPr>
        <p:spPr>
          <a:xfrm>
            <a:off x="3949752" y="1253246"/>
            <a:ext cx="7528374"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Identity: God ‘makes alive’!</a:t>
            </a:r>
            <a:endParaRPr lang="en-US" sz="2800" dirty="0">
              <a:solidFill>
                <a:srgbClr val="D9D9D9"/>
              </a:solidFill>
              <a:latin typeface="Aptos" panose="020B0004020202020204" pitchFamily="34" charset="0"/>
            </a:endParaRPr>
          </a:p>
        </p:txBody>
      </p:sp>
      <p:sp>
        <p:nvSpPr>
          <p:cNvPr id="26" name="TextBox 25">
            <a:extLst>
              <a:ext uri="{FF2B5EF4-FFF2-40B4-BE49-F238E27FC236}">
                <a16:creationId xmlns:a16="http://schemas.microsoft.com/office/drawing/2014/main" id="{5AC095C7-3127-B0C4-0C5C-91D63A7E63A2}"/>
              </a:ext>
            </a:extLst>
          </p:cNvPr>
          <p:cNvSpPr txBox="1"/>
          <p:nvPr/>
        </p:nvSpPr>
        <p:spPr>
          <a:xfrm>
            <a:off x="2113759" y="2298016"/>
            <a:ext cx="8931230" cy="4401205"/>
          </a:xfrm>
          <a:prstGeom prst="rect">
            <a:avLst/>
          </a:prstGeom>
          <a:noFill/>
        </p:spPr>
        <p:txBody>
          <a:bodyPr wrap="square" rtlCol="0">
            <a:spAutoFit/>
          </a:bodyPr>
          <a:lstStyle/>
          <a:p>
            <a:pPr marL="342900" indent="-342900">
              <a:buFont typeface="Arial" panose="020B0604020202020204" pitchFamily="34" charset="0"/>
              <a:buChar char="•"/>
            </a:pPr>
            <a:r>
              <a:rPr lang="en-GB" sz="2800" dirty="0">
                <a:solidFill>
                  <a:srgbClr val="D9D9D9"/>
                </a:solidFill>
              </a:rPr>
              <a:t>v7: ‘Am I God, to give death or life?’ (</a:t>
            </a:r>
            <a:r>
              <a:rPr lang="en-GB" sz="2800" i="1" dirty="0" err="1">
                <a:solidFill>
                  <a:srgbClr val="D9D9D9"/>
                </a:solidFill>
              </a:rPr>
              <a:t>mt</a:t>
            </a:r>
            <a:r>
              <a:rPr lang="en-GB" sz="2800" i="1" dirty="0">
                <a:solidFill>
                  <a:srgbClr val="D9D9D9"/>
                </a:solidFill>
              </a:rPr>
              <a:t> hy)</a:t>
            </a:r>
          </a:p>
          <a:p>
            <a:pPr marL="342900" indent="-342900">
              <a:buFont typeface="Arial" panose="020B0604020202020204" pitchFamily="34" charset="0"/>
              <a:buChar char="•"/>
            </a:pPr>
            <a:r>
              <a:rPr lang="en-GB" sz="2800" dirty="0" err="1">
                <a:solidFill>
                  <a:srgbClr val="D9D9D9"/>
                </a:solidFill>
              </a:rPr>
              <a:t>Deut</a:t>
            </a:r>
            <a:r>
              <a:rPr lang="en-GB" sz="2800" dirty="0">
                <a:solidFill>
                  <a:srgbClr val="D9D9D9"/>
                </a:solidFill>
              </a:rPr>
              <a:t> 32:39: ‘See now that I, even I, am he, and there is no god beside me; I kill and I make alive.’</a:t>
            </a:r>
          </a:p>
          <a:p>
            <a:pPr marL="342900" indent="-342900">
              <a:buFont typeface="Arial" panose="020B0604020202020204" pitchFamily="34" charset="0"/>
              <a:buChar char="•"/>
            </a:pPr>
            <a:r>
              <a:rPr lang="en-GB" sz="2800" dirty="0">
                <a:solidFill>
                  <a:srgbClr val="D9D9D9"/>
                </a:solidFill>
              </a:rPr>
              <a:t>This is a condition and a consequence of the covenantal relationship.</a:t>
            </a:r>
          </a:p>
          <a:p>
            <a:pPr marL="342900" indent="-342900">
              <a:buFont typeface="Arial" panose="020B0604020202020204" pitchFamily="34" charset="0"/>
              <a:buChar char="•"/>
            </a:pPr>
            <a:r>
              <a:rPr lang="en-GB" sz="2800" dirty="0">
                <a:solidFill>
                  <a:srgbClr val="D9D9D9"/>
                </a:solidFill>
              </a:rPr>
              <a:t>Ezekiel 37: the ‘effective culmination’ of the whole OT</a:t>
            </a:r>
          </a:p>
          <a:p>
            <a:pPr marL="342900" indent="-342900">
              <a:buFont typeface="Arial" panose="020B0604020202020204" pitchFamily="34" charset="0"/>
              <a:buChar char="•"/>
            </a:pPr>
            <a:r>
              <a:rPr lang="en-GB" sz="2800" dirty="0">
                <a:solidFill>
                  <a:srgbClr val="D9D9D9"/>
                </a:solidFill>
              </a:rPr>
              <a:t>18 Benedictions: ‘You are mighty forever, my Lord. You are the one who revives the dead, powerful to save.’</a:t>
            </a:r>
          </a:p>
          <a:p>
            <a:pPr marL="342900" indent="-342900">
              <a:buFont typeface="Arial" panose="020B0604020202020204" pitchFamily="34" charset="0"/>
              <a:buChar char="•"/>
            </a:pPr>
            <a:endParaRPr lang="en-GB" sz="2800" dirty="0">
              <a:solidFill>
                <a:srgbClr val="D9D9D9"/>
              </a:solidFill>
            </a:endParaRPr>
          </a:p>
          <a:p>
            <a:pPr marL="342900" indent="-342900">
              <a:buFont typeface="Arial" panose="020B0604020202020204" pitchFamily="34" charset="0"/>
              <a:buChar char="•"/>
            </a:pPr>
            <a:r>
              <a:rPr lang="en-GB" sz="2800" dirty="0">
                <a:solidFill>
                  <a:srgbClr val="D9D9D9"/>
                </a:solidFill>
              </a:rPr>
              <a:t>God’s people are ‘made alive’ by God’s faithfulness</a:t>
            </a:r>
          </a:p>
        </p:txBody>
      </p:sp>
      <p:sp>
        <p:nvSpPr>
          <p:cNvPr id="2" name="Freeform 1">
            <a:extLst>
              <a:ext uri="{FF2B5EF4-FFF2-40B4-BE49-F238E27FC236}">
                <a16:creationId xmlns:a16="http://schemas.microsoft.com/office/drawing/2014/main" id="{51A6E450-6205-FC32-E06A-0D350F69AFF1}"/>
              </a:ext>
            </a:extLst>
          </p:cNvPr>
          <p:cNvSpPr/>
          <p:nvPr/>
        </p:nvSpPr>
        <p:spPr>
          <a:xfrm rot="5749267">
            <a:off x="1910559" y="480059"/>
            <a:ext cx="406400" cy="2322305"/>
          </a:xfrm>
          <a:custGeom>
            <a:avLst/>
            <a:gdLst>
              <a:gd name="csX0" fmla="*/ 0 w 406400"/>
              <a:gd name="csY0" fmla="*/ 0 h 2322305"/>
              <a:gd name="csX1" fmla="*/ 43543 w 406400"/>
              <a:gd name="csY1" fmla="*/ 261257 h 2322305"/>
              <a:gd name="csX2" fmla="*/ 87086 w 406400"/>
              <a:gd name="csY2" fmla="*/ 449943 h 2322305"/>
              <a:gd name="csX3" fmla="*/ 116114 w 406400"/>
              <a:gd name="csY3" fmla="*/ 537028 h 2322305"/>
              <a:gd name="csX4" fmla="*/ 174172 w 406400"/>
              <a:gd name="csY4" fmla="*/ 624114 h 2322305"/>
              <a:gd name="csX5" fmla="*/ 188686 w 406400"/>
              <a:gd name="csY5" fmla="*/ 667657 h 2322305"/>
              <a:gd name="csX6" fmla="*/ 261257 w 406400"/>
              <a:gd name="csY6" fmla="*/ 769257 h 2322305"/>
              <a:gd name="csX7" fmla="*/ 304800 w 406400"/>
              <a:gd name="csY7" fmla="*/ 899886 h 2322305"/>
              <a:gd name="csX8" fmla="*/ 348343 w 406400"/>
              <a:gd name="csY8" fmla="*/ 1045028 h 2322305"/>
              <a:gd name="csX9" fmla="*/ 333829 w 406400"/>
              <a:gd name="csY9" fmla="*/ 1378857 h 2322305"/>
              <a:gd name="csX10" fmla="*/ 246743 w 406400"/>
              <a:gd name="csY10" fmla="*/ 1436914 h 2322305"/>
              <a:gd name="csX11" fmla="*/ 159657 w 406400"/>
              <a:gd name="csY11" fmla="*/ 1480457 h 2322305"/>
              <a:gd name="csX12" fmla="*/ 72572 w 406400"/>
              <a:gd name="csY12" fmla="*/ 1465943 h 2322305"/>
              <a:gd name="csX13" fmla="*/ 58057 w 406400"/>
              <a:gd name="csY13" fmla="*/ 1349828 h 2322305"/>
              <a:gd name="csX14" fmla="*/ 101600 w 406400"/>
              <a:gd name="csY14" fmla="*/ 1320800 h 2322305"/>
              <a:gd name="csX15" fmla="*/ 290286 w 406400"/>
              <a:gd name="csY15" fmla="*/ 1378857 h 2322305"/>
              <a:gd name="csX16" fmla="*/ 304800 w 406400"/>
              <a:gd name="csY16" fmla="*/ 1436914 h 2322305"/>
              <a:gd name="csX17" fmla="*/ 290286 w 406400"/>
              <a:gd name="csY17" fmla="*/ 2046514 h 2322305"/>
              <a:gd name="csX18" fmla="*/ 275772 w 406400"/>
              <a:gd name="csY18" fmla="*/ 2090057 h 2322305"/>
              <a:gd name="csX19" fmla="*/ 304800 w 406400"/>
              <a:gd name="csY19" fmla="*/ 2264228 h 2322305"/>
              <a:gd name="csX20" fmla="*/ 333829 w 406400"/>
              <a:gd name="csY20" fmla="*/ 2307771 h 2322305"/>
              <a:gd name="csX21" fmla="*/ 406400 w 406400"/>
              <a:gd name="csY21" fmla="*/ 2322286 h 2322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06400" h="2322305">
                <a:moveTo>
                  <a:pt x="0" y="0"/>
                </a:moveTo>
                <a:cubicBezTo>
                  <a:pt x="20634" y="165076"/>
                  <a:pt x="6864" y="77861"/>
                  <a:pt x="43543" y="261257"/>
                </a:cubicBezTo>
                <a:cubicBezTo>
                  <a:pt x="55058" y="318831"/>
                  <a:pt x="69578" y="397417"/>
                  <a:pt x="87086" y="449943"/>
                </a:cubicBezTo>
                <a:cubicBezTo>
                  <a:pt x="96762" y="478971"/>
                  <a:pt x="99141" y="511569"/>
                  <a:pt x="116114" y="537028"/>
                </a:cubicBezTo>
                <a:lnTo>
                  <a:pt x="174172" y="624114"/>
                </a:lnTo>
                <a:cubicBezTo>
                  <a:pt x="179010" y="638628"/>
                  <a:pt x="181844" y="653973"/>
                  <a:pt x="188686" y="667657"/>
                </a:cubicBezTo>
                <a:cubicBezTo>
                  <a:pt x="199299" y="688884"/>
                  <a:pt x="251392" y="756104"/>
                  <a:pt x="261257" y="769257"/>
                </a:cubicBezTo>
                <a:cubicBezTo>
                  <a:pt x="287670" y="874905"/>
                  <a:pt x="261077" y="779648"/>
                  <a:pt x="304800" y="899886"/>
                </a:cubicBezTo>
                <a:cubicBezTo>
                  <a:pt x="333072" y="977635"/>
                  <a:pt x="331014" y="975710"/>
                  <a:pt x="348343" y="1045028"/>
                </a:cubicBezTo>
                <a:cubicBezTo>
                  <a:pt x="343505" y="1156304"/>
                  <a:pt x="361782" y="1271040"/>
                  <a:pt x="333829" y="1378857"/>
                </a:cubicBezTo>
                <a:cubicBezTo>
                  <a:pt x="325073" y="1412629"/>
                  <a:pt x="275772" y="1417562"/>
                  <a:pt x="246743" y="1436914"/>
                </a:cubicBezTo>
                <a:cubicBezTo>
                  <a:pt x="190469" y="1474430"/>
                  <a:pt x="219750" y="1460426"/>
                  <a:pt x="159657" y="1480457"/>
                </a:cubicBezTo>
                <a:cubicBezTo>
                  <a:pt x="130629" y="1475619"/>
                  <a:pt x="98894" y="1479104"/>
                  <a:pt x="72572" y="1465943"/>
                </a:cubicBezTo>
                <a:cubicBezTo>
                  <a:pt x="29194" y="1444254"/>
                  <a:pt x="41061" y="1379570"/>
                  <a:pt x="58057" y="1349828"/>
                </a:cubicBezTo>
                <a:cubicBezTo>
                  <a:pt x="66712" y="1334682"/>
                  <a:pt x="87086" y="1330476"/>
                  <a:pt x="101600" y="1320800"/>
                </a:cubicBezTo>
                <a:cubicBezTo>
                  <a:pt x="211835" y="1330821"/>
                  <a:pt x="253418" y="1292833"/>
                  <a:pt x="290286" y="1378857"/>
                </a:cubicBezTo>
                <a:cubicBezTo>
                  <a:pt x="298144" y="1397192"/>
                  <a:pt x="299962" y="1417562"/>
                  <a:pt x="304800" y="1436914"/>
                </a:cubicBezTo>
                <a:cubicBezTo>
                  <a:pt x="299962" y="1640114"/>
                  <a:pt x="299311" y="1843457"/>
                  <a:pt x="290286" y="2046514"/>
                </a:cubicBezTo>
                <a:cubicBezTo>
                  <a:pt x="289607" y="2061798"/>
                  <a:pt x="275772" y="2074758"/>
                  <a:pt x="275772" y="2090057"/>
                </a:cubicBezTo>
                <a:cubicBezTo>
                  <a:pt x="275772" y="2122247"/>
                  <a:pt x="282090" y="2218809"/>
                  <a:pt x="304800" y="2264228"/>
                </a:cubicBezTo>
                <a:cubicBezTo>
                  <a:pt x="312601" y="2279830"/>
                  <a:pt x="319315" y="2298095"/>
                  <a:pt x="333829" y="2307771"/>
                </a:cubicBezTo>
                <a:cubicBezTo>
                  <a:pt x="357361" y="2323459"/>
                  <a:pt x="381450" y="2322286"/>
                  <a:pt x="406400" y="2322286"/>
                </a:cubicBezTo>
              </a:path>
            </a:pathLst>
          </a:custGeom>
          <a:noFill/>
          <a:ln w="44450">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96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AE5CF40C-272F-4CAC-A47E-9A27A2EA8A13}"/>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9BEE7E87-0AC9-8976-DEB0-5510CF024CA7}"/>
              </a:ext>
            </a:extLst>
          </p:cNvPr>
          <p:cNvPicPr>
            <a:picLocks noChangeAspect="1"/>
          </p:cNvPicPr>
          <p:nvPr/>
        </p:nvPicPr>
        <p:blipFill>
          <a:blip r:embed="rId2"/>
          <a:srcRect b="86233"/>
          <a:stretch>
            <a:fillRect/>
          </a:stretch>
        </p:blipFill>
        <p:spPr>
          <a:xfrm>
            <a:off x="-11945" y="-509058"/>
            <a:ext cx="12244918" cy="842888"/>
          </a:xfrm>
          <a:prstGeom prst="rect">
            <a:avLst/>
          </a:prstGeom>
        </p:spPr>
      </p:pic>
      <p:sp>
        <p:nvSpPr>
          <p:cNvPr id="23" name="TextBox 22">
            <a:extLst>
              <a:ext uri="{FF2B5EF4-FFF2-40B4-BE49-F238E27FC236}">
                <a16:creationId xmlns:a16="http://schemas.microsoft.com/office/drawing/2014/main" id="{0AF96E8D-0CF2-2C3B-46BB-C0D2CA1C47B2}"/>
              </a:ext>
            </a:extLst>
          </p:cNvPr>
          <p:cNvSpPr txBox="1"/>
          <p:nvPr/>
        </p:nvSpPr>
        <p:spPr>
          <a:xfrm>
            <a:off x="3693945" y="1070829"/>
            <a:ext cx="8539028" cy="1938992"/>
          </a:xfrm>
          <a:prstGeom prst="rect">
            <a:avLst/>
          </a:prstGeom>
          <a:noFill/>
        </p:spPr>
        <p:txBody>
          <a:bodyPr wrap="square" rtlCol="0">
            <a:spAutoFit/>
          </a:bodyPr>
          <a:lstStyle/>
          <a:p>
            <a:r>
              <a:rPr lang="en-US" sz="4000" b="1" dirty="0">
                <a:solidFill>
                  <a:srgbClr val="D9D9D9"/>
                </a:solidFill>
                <a:latin typeface="Aptos" panose="020B0004020202020204" pitchFamily="34" charset="0"/>
              </a:rPr>
              <a:t>Mission: transgressing, transforming and removing ‘boundaries’</a:t>
            </a:r>
            <a:endParaRPr lang="en-US" sz="2800" dirty="0">
              <a:solidFill>
                <a:srgbClr val="D9D9D9"/>
              </a:solidFill>
              <a:latin typeface="Aptos" panose="020B0004020202020204" pitchFamily="34" charset="0"/>
            </a:endParaRPr>
          </a:p>
        </p:txBody>
      </p:sp>
      <p:sp>
        <p:nvSpPr>
          <p:cNvPr id="26" name="TextBox 25">
            <a:extLst>
              <a:ext uri="{FF2B5EF4-FFF2-40B4-BE49-F238E27FC236}">
                <a16:creationId xmlns:a16="http://schemas.microsoft.com/office/drawing/2014/main" id="{D54D5916-DB4C-7D5E-8831-DCD11A0A7D96}"/>
              </a:ext>
            </a:extLst>
          </p:cNvPr>
          <p:cNvSpPr txBox="1"/>
          <p:nvPr/>
        </p:nvSpPr>
        <p:spPr>
          <a:xfrm>
            <a:off x="2113759" y="3226077"/>
            <a:ext cx="8931230" cy="3108543"/>
          </a:xfrm>
          <a:prstGeom prst="rect">
            <a:avLst/>
          </a:prstGeom>
          <a:noFill/>
        </p:spPr>
        <p:txBody>
          <a:bodyPr wrap="square" rtlCol="0">
            <a:spAutoFit/>
          </a:bodyPr>
          <a:lstStyle/>
          <a:p>
            <a:pPr marL="342900" indent="-342900">
              <a:buFont typeface="Arial" panose="020B0604020202020204" pitchFamily="34" charset="0"/>
              <a:buChar char="•"/>
            </a:pPr>
            <a:r>
              <a:rPr lang="en-GB" sz="2800" dirty="0">
                <a:solidFill>
                  <a:srgbClr val="D9D9D9"/>
                </a:solidFill>
              </a:rPr>
              <a:t>Role and power reversals: gender, status, colonial mindsets</a:t>
            </a:r>
          </a:p>
          <a:p>
            <a:pPr marL="342900" indent="-342900">
              <a:buFont typeface="Arial" panose="020B0604020202020204" pitchFamily="34" charset="0"/>
              <a:buChar char="•"/>
            </a:pPr>
            <a:endParaRPr lang="en-GB" sz="2800" dirty="0">
              <a:solidFill>
                <a:srgbClr val="D9D9D9"/>
              </a:solidFill>
            </a:endParaRPr>
          </a:p>
          <a:p>
            <a:pPr marL="342900" indent="-342900">
              <a:buFont typeface="Arial" panose="020B0604020202020204" pitchFamily="34" charset="0"/>
              <a:buChar char="•"/>
            </a:pPr>
            <a:r>
              <a:rPr lang="en-GB" sz="2800" dirty="0">
                <a:solidFill>
                  <a:srgbClr val="D9D9D9"/>
                </a:solidFill>
              </a:rPr>
              <a:t>Radical mission (especially care) upsets the carefully constructed boundaries of society, and as such is a practice that can awaken people to the joyful news of God’s kingdom.</a:t>
            </a:r>
          </a:p>
        </p:txBody>
      </p:sp>
      <p:sp>
        <p:nvSpPr>
          <p:cNvPr id="3" name="Freeform 2">
            <a:extLst>
              <a:ext uri="{FF2B5EF4-FFF2-40B4-BE49-F238E27FC236}">
                <a16:creationId xmlns:a16="http://schemas.microsoft.com/office/drawing/2014/main" id="{8E85D612-5F96-713F-50C6-AC564617F743}"/>
              </a:ext>
            </a:extLst>
          </p:cNvPr>
          <p:cNvSpPr/>
          <p:nvPr/>
        </p:nvSpPr>
        <p:spPr>
          <a:xfrm rot="5873756">
            <a:off x="1678331" y="746645"/>
            <a:ext cx="870857" cy="2394857"/>
          </a:xfrm>
          <a:custGeom>
            <a:avLst/>
            <a:gdLst>
              <a:gd name="csX0" fmla="*/ 0 w 870857"/>
              <a:gd name="csY0" fmla="*/ 0 h 2394857"/>
              <a:gd name="csX1" fmla="*/ 43543 w 870857"/>
              <a:gd name="csY1" fmla="*/ 101600 h 2394857"/>
              <a:gd name="csX2" fmla="*/ 58057 w 870857"/>
              <a:gd name="csY2" fmla="*/ 145142 h 2394857"/>
              <a:gd name="csX3" fmla="*/ 130628 w 870857"/>
              <a:gd name="csY3" fmla="*/ 232228 h 2394857"/>
              <a:gd name="csX4" fmla="*/ 159657 w 870857"/>
              <a:gd name="csY4" fmla="*/ 275771 h 2394857"/>
              <a:gd name="csX5" fmla="*/ 203200 w 870857"/>
              <a:gd name="csY5" fmla="*/ 319314 h 2394857"/>
              <a:gd name="csX6" fmla="*/ 232228 w 870857"/>
              <a:gd name="csY6" fmla="*/ 362857 h 2394857"/>
              <a:gd name="csX7" fmla="*/ 275771 w 870857"/>
              <a:gd name="csY7" fmla="*/ 406400 h 2394857"/>
              <a:gd name="csX8" fmla="*/ 333828 w 870857"/>
              <a:gd name="csY8" fmla="*/ 493485 h 2394857"/>
              <a:gd name="csX9" fmla="*/ 362857 w 870857"/>
              <a:gd name="csY9" fmla="*/ 537028 h 2394857"/>
              <a:gd name="csX10" fmla="*/ 478971 w 870857"/>
              <a:gd name="csY10" fmla="*/ 638628 h 2394857"/>
              <a:gd name="csX11" fmla="*/ 522514 w 870857"/>
              <a:gd name="csY11" fmla="*/ 653142 h 2394857"/>
              <a:gd name="csX12" fmla="*/ 595086 w 870857"/>
              <a:gd name="csY12" fmla="*/ 667657 h 2394857"/>
              <a:gd name="csX13" fmla="*/ 827314 w 870857"/>
              <a:gd name="csY13" fmla="*/ 696685 h 2394857"/>
              <a:gd name="csX14" fmla="*/ 856343 w 870857"/>
              <a:gd name="csY14" fmla="*/ 783771 h 2394857"/>
              <a:gd name="csX15" fmla="*/ 870857 w 870857"/>
              <a:gd name="csY15" fmla="*/ 827314 h 2394857"/>
              <a:gd name="csX16" fmla="*/ 856343 w 870857"/>
              <a:gd name="csY16" fmla="*/ 928914 h 2394857"/>
              <a:gd name="csX17" fmla="*/ 783771 w 870857"/>
              <a:gd name="csY17" fmla="*/ 1001485 h 2394857"/>
              <a:gd name="csX18" fmla="*/ 696686 w 870857"/>
              <a:gd name="csY18" fmla="*/ 1030514 h 2394857"/>
              <a:gd name="csX19" fmla="*/ 653143 w 870857"/>
              <a:gd name="csY19" fmla="*/ 1045028 h 2394857"/>
              <a:gd name="csX20" fmla="*/ 478971 w 870857"/>
              <a:gd name="csY20" fmla="*/ 1030514 h 2394857"/>
              <a:gd name="csX21" fmla="*/ 391886 w 870857"/>
              <a:gd name="csY21" fmla="*/ 1001485 h 2394857"/>
              <a:gd name="csX22" fmla="*/ 348343 w 870857"/>
              <a:gd name="csY22" fmla="*/ 986971 h 2394857"/>
              <a:gd name="csX23" fmla="*/ 319314 w 870857"/>
              <a:gd name="csY23" fmla="*/ 943428 h 2394857"/>
              <a:gd name="csX24" fmla="*/ 333828 w 870857"/>
              <a:gd name="csY24" fmla="*/ 870857 h 2394857"/>
              <a:gd name="csX25" fmla="*/ 420914 w 870857"/>
              <a:gd name="csY25" fmla="*/ 827314 h 2394857"/>
              <a:gd name="csX26" fmla="*/ 551543 w 870857"/>
              <a:gd name="csY26" fmla="*/ 870857 h 2394857"/>
              <a:gd name="csX27" fmla="*/ 580571 w 870857"/>
              <a:gd name="csY27" fmla="*/ 914400 h 2394857"/>
              <a:gd name="csX28" fmla="*/ 580571 w 870857"/>
              <a:gd name="csY28" fmla="*/ 1320800 h 2394857"/>
              <a:gd name="csX29" fmla="*/ 595086 w 870857"/>
              <a:gd name="csY29" fmla="*/ 1436914 h 2394857"/>
              <a:gd name="csX30" fmla="*/ 609600 w 870857"/>
              <a:gd name="csY30" fmla="*/ 1480457 h 2394857"/>
              <a:gd name="csX31" fmla="*/ 696686 w 870857"/>
              <a:gd name="csY31" fmla="*/ 1524000 h 2394857"/>
              <a:gd name="csX32" fmla="*/ 812800 w 870857"/>
              <a:gd name="csY32" fmla="*/ 1480457 h 2394857"/>
              <a:gd name="csX33" fmla="*/ 827314 w 870857"/>
              <a:gd name="csY33" fmla="*/ 1436914 h 2394857"/>
              <a:gd name="csX34" fmla="*/ 812800 w 870857"/>
              <a:gd name="csY34" fmla="*/ 1393371 h 2394857"/>
              <a:gd name="csX35" fmla="*/ 725714 w 870857"/>
              <a:gd name="csY35" fmla="*/ 1364342 h 2394857"/>
              <a:gd name="csX36" fmla="*/ 580571 w 870857"/>
              <a:gd name="csY36" fmla="*/ 1422400 h 2394857"/>
              <a:gd name="csX37" fmla="*/ 566057 w 870857"/>
              <a:gd name="csY37" fmla="*/ 1465942 h 2394857"/>
              <a:gd name="csX38" fmla="*/ 551543 w 870857"/>
              <a:gd name="csY38" fmla="*/ 1683657 h 2394857"/>
              <a:gd name="csX39" fmla="*/ 537028 w 870857"/>
              <a:gd name="csY39" fmla="*/ 1872342 h 2394857"/>
              <a:gd name="csX40" fmla="*/ 522514 w 870857"/>
              <a:gd name="csY40" fmla="*/ 2322285 h 2394857"/>
              <a:gd name="csX41" fmla="*/ 508000 w 870857"/>
              <a:gd name="csY41" fmla="*/ 2365828 h 2394857"/>
              <a:gd name="csX42" fmla="*/ 464457 w 870857"/>
              <a:gd name="csY42" fmla="*/ 2394857 h 2394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70857" h="2394857">
                <a:moveTo>
                  <a:pt x="0" y="0"/>
                </a:moveTo>
                <a:cubicBezTo>
                  <a:pt x="14514" y="33867"/>
                  <a:pt x="29859" y="67389"/>
                  <a:pt x="43543" y="101600"/>
                </a:cubicBezTo>
                <a:cubicBezTo>
                  <a:pt x="49225" y="115805"/>
                  <a:pt x="51215" y="131458"/>
                  <a:pt x="58057" y="145142"/>
                </a:cubicBezTo>
                <a:cubicBezTo>
                  <a:pt x="85083" y="199194"/>
                  <a:pt x="90505" y="184080"/>
                  <a:pt x="130628" y="232228"/>
                </a:cubicBezTo>
                <a:cubicBezTo>
                  <a:pt x="141795" y="245629"/>
                  <a:pt x="148490" y="262370"/>
                  <a:pt x="159657" y="275771"/>
                </a:cubicBezTo>
                <a:cubicBezTo>
                  <a:pt x="172798" y="291540"/>
                  <a:pt x="190059" y="303545"/>
                  <a:pt x="203200" y="319314"/>
                </a:cubicBezTo>
                <a:cubicBezTo>
                  <a:pt x="214367" y="332715"/>
                  <a:pt x="221061" y="349456"/>
                  <a:pt x="232228" y="362857"/>
                </a:cubicBezTo>
                <a:cubicBezTo>
                  <a:pt x="245369" y="378626"/>
                  <a:pt x="263169" y="390197"/>
                  <a:pt x="275771" y="406400"/>
                </a:cubicBezTo>
                <a:cubicBezTo>
                  <a:pt x="297190" y="433939"/>
                  <a:pt x="314476" y="464457"/>
                  <a:pt x="333828" y="493485"/>
                </a:cubicBezTo>
                <a:lnTo>
                  <a:pt x="362857" y="537028"/>
                </a:lnTo>
                <a:cubicBezTo>
                  <a:pt x="396723" y="587827"/>
                  <a:pt x="406401" y="614439"/>
                  <a:pt x="478971" y="638628"/>
                </a:cubicBezTo>
                <a:cubicBezTo>
                  <a:pt x="493485" y="643466"/>
                  <a:pt x="507671" y="649431"/>
                  <a:pt x="522514" y="653142"/>
                </a:cubicBezTo>
                <a:cubicBezTo>
                  <a:pt x="546447" y="659125"/>
                  <a:pt x="570814" y="663244"/>
                  <a:pt x="595086" y="667657"/>
                </a:cubicBezTo>
                <a:cubicBezTo>
                  <a:pt x="705117" y="687663"/>
                  <a:pt x="694218" y="683376"/>
                  <a:pt x="827314" y="696685"/>
                </a:cubicBezTo>
                <a:lnTo>
                  <a:pt x="856343" y="783771"/>
                </a:lnTo>
                <a:lnTo>
                  <a:pt x="870857" y="827314"/>
                </a:lnTo>
                <a:cubicBezTo>
                  <a:pt x="866019" y="861181"/>
                  <a:pt x="866173" y="896146"/>
                  <a:pt x="856343" y="928914"/>
                </a:cubicBezTo>
                <a:cubicBezTo>
                  <a:pt x="846667" y="961169"/>
                  <a:pt x="812800" y="988583"/>
                  <a:pt x="783771" y="1001485"/>
                </a:cubicBezTo>
                <a:cubicBezTo>
                  <a:pt x="755810" y="1013912"/>
                  <a:pt x="725714" y="1020838"/>
                  <a:pt x="696686" y="1030514"/>
                </a:cubicBezTo>
                <a:lnTo>
                  <a:pt x="653143" y="1045028"/>
                </a:lnTo>
                <a:cubicBezTo>
                  <a:pt x="595086" y="1040190"/>
                  <a:pt x="536437" y="1040092"/>
                  <a:pt x="478971" y="1030514"/>
                </a:cubicBezTo>
                <a:cubicBezTo>
                  <a:pt x="448789" y="1025484"/>
                  <a:pt x="420914" y="1011161"/>
                  <a:pt x="391886" y="1001485"/>
                </a:cubicBezTo>
                <a:lnTo>
                  <a:pt x="348343" y="986971"/>
                </a:lnTo>
                <a:cubicBezTo>
                  <a:pt x="338667" y="972457"/>
                  <a:pt x="321478" y="960737"/>
                  <a:pt x="319314" y="943428"/>
                </a:cubicBezTo>
                <a:cubicBezTo>
                  <a:pt x="316254" y="918949"/>
                  <a:pt x="321589" y="892276"/>
                  <a:pt x="333828" y="870857"/>
                </a:cubicBezTo>
                <a:cubicBezTo>
                  <a:pt x="347069" y="847685"/>
                  <a:pt x="398563" y="834764"/>
                  <a:pt x="420914" y="827314"/>
                </a:cubicBezTo>
                <a:cubicBezTo>
                  <a:pt x="479299" y="837045"/>
                  <a:pt x="510725" y="830039"/>
                  <a:pt x="551543" y="870857"/>
                </a:cubicBezTo>
                <a:cubicBezTo>
                  <a:pt x="563878" y="883192"/>
                  <a:pt x="570895" y="899886"/>
                  <a:pt x="580571" y="914400"/>
                </a:cubicBezTo>
                <a:cubicBezTo>
                  <a:pt x="625908" y="1095737"/>
                  <a:pt x="580571" y="891148"/>
                  <a:pt x="580571" y="1320800"/>
                </a:cubicBezTo>
                <a:cubicBezTo>
                  <a:pt x="580571" y="1359806"/>
                  <a:pt x="588108" y="1398537"/>
                  <a:pt x="595086" y="1436914"/>
                </a:cubicBezTo>
                <a:cubicBezTo>
                  <a:pt x="597823" y="1451967"/>
                  <a:pt x="600043" y="1468510"/>
                  <a:pt x="609600" y="1480457"/>
                </a:cubicBezTo>
                <a:cubicBezTo>
                  <a:pt x="630061" y="1506034"/>
                  <a:pt x="668003" y="1514439"/>
                  <a:pt x="696686" y="1524000"/>
                </a:cubicBezTo>
                <a:cubicBezTo>
                  <a:pt x="736023" y="1516132"/>
                  <a:pt x="784326" y="1516049"/>
                  <a:pt x="812800" y="1480457"/>
                </a:cubicBezTo>
                <a:cubicBezTo>
                  <a:pt x="822357" y="1468510"/>
                  <a:pt x="822476" y="1451428"/>
                  <a:pt x="827314" y="1436914"/>
                </a:cubicBezTo>
                <a:cubicBezTo>
                  <a:pt x="822476" y="1422400"/>
                  <a:pt x="825250" y="1402264"/>
                  <a:pt x="812800" y="1393371"/>
                </a:cubicBezTo>
                <a:cubicBezTo>
                  <a:pt x="787901" y="1375586"/>
                  <a:pt x="725714" y="1364342"/>
                  <a:pt x="725714" y="1364342"/>
                </a:cubicBezTo>
                <a:cubicBezTo>
                  <a:pt x="622502" y="1377244"/>
                  <a:pt x="617726" y="1348091"/>
                  <a:pt x="580571" y="1422400"/>
                </a:cubicBezTo>
                <a:cubicBezTo>
                  <a:pt x="573729" y="1436084"/>
                  <a:pt x="570895" y="1451428"/>
                  <a:pt x="566057" y="1465942"/>
                </a:cubicBezTo>
                <a:cubicBezTo>
                  <a:pt x="561219" y="1538514"/>
                  <a:pt x="556725" y="1611109"/>
                  <a:pt x="551543" y="1683657"/>
                </a:cubicBezTo>
                <a:cubicBezTo>
                  <a:pt x="547049" y="1746578"/>
                  <a:pt x="539892" y="1809326"/>
                  <a:pt x="537028" y="1872342"/>
                </a:cubicBezTo>
                <a:cubicBezTo>
                  <a:pt x="530214" y="2022246"/>
                  <a:pt x="531326" y="2172485"/>
                  <a:pt x="522514" y="2322285"/>
                </a:cubicBezTo>
                <a:cubicBezTo>
                  <a:pt x="521616" y="2337558"/>
                  <a:pt x="517557" y="2353881"/>
                  <a:pt x="508000" y="2365828"/>
                </a:cubicBezTo>
                <a:cubicBezTo>
                  <a:pt x="497103" y="2379450"/>
                  <a:pt x="464457" y="2394857"/>
                  <a:pt x="464457" y="2394857"/>
                </a:cubicBezTo>
              </a:path>
            </a:pathLst>
          </a:custGeom>
          <a:noFill/>
          <a:ln w="47625">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1786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DA758832-1028-5496-7CDA-9708FE26C66A}"/>
            </a:ext>
          </a:extLst>
        </p:cNvPr>
        <p:cNvGrpSpPr/>
        <p:nvPr/>
      </p:nvGrpSpPr>
      <p:grpSpPr>
        <a:xfrm>
          <a:off x="0" y="0"/>
          <a:ext cx="0" cy="0"/>
          <a:chOff x="0" y="0"/>
          <a:chExt cx="0" cy="0"/>
        </a:xfrm>
      </p:grpSpPr>
      <p:pic>
        <p:nvPicPr>
          <p:cNvPr id="9" name="Picture 8" descr="Jordan River Baptism Images – Browse 3,250 Stock Photos, Vectors, and Video  | Adobe Stock">
            <a:extLst>
              <a:ext uri="{FF2B5EF4-FFF2-40B4-BE49-F238E27FC236}">
                <a16:creationId xmlns:a16="http://schemas.microsoft.com/office/drawing/2014/main" id="{84A00665-2A1B-395C-E283-8991C32CC0F3}"/>
              </a:ext>
            </a:extLst>
          </p:cNvPr>
          <p:cNvPicPr>
            <a:picLocks noChangeAspect="1"/>
          </p:cNvPicPr>
          <p:nvPr/>
        </p:nvPicPr>
        <p:blipFill>
          <a:blip r:embed="rId2"/>
          <a:srcRect b="86233"/>
          <a:stretch>
            <a:fillRect/>
          </a:stretch>
        </p:blipFill>
        <p:spPr>
          <a:xfrm>
            <a:off x="-11945" y="-509058"/>
            <a:ext cx="12244918" cy="842888"/>
          </a:xfrm>
          <a:prstGeom prst="rect">
            <a:avLst/>
          </a:prstGeom>
        </p:spPr>
      </p:pic>
      <p:sp>
        <p:nvSpPr>
          <p:cNvPr id="7" name="Freeform 6">
            <a:extLst>
              <a:ext uri="{FF2B5EF4-FFF2-40B4-BE49-F238E27FC236}">
                <a16:creationId xmlns:a16="http://schemas.microsoft.com/office/drawing/2014/main" id="{28F4FFE7-1582-B761-7631-B3213D972238}"/>
              </a:ext>
            </a:extLst>
          </p:cNvPr>
          <p:cNvSpPr/>
          <p:nvPr/>
        </p:nvSpPr>
        <p:spPr>
          <a:xfrm rot="5082903">
            <a:off x="1682893" y="571336"/>
            <a:ext cx="861734" cy="2376401"/>
          </a:xfrm>
          <a:custGeom>
            <a:avLst/>
            <a:gdLst>
              <a:gd name="csX0" fmla="*/ 682915 w 861734"/>
              <a:gd name="csY0" fmla="*/ 0 h 2376401"/>
              <a:gd name="csX1" fmla="*/ 603440 w 861734"/>
              <a:gd name="csY1" fmla="*/ 142941 h 2376401"/>
              <a:gd name="csX2" fmla="*/ 484229 w 861734"/>
              <a:gd name="csY2" fmla="*/ 321618 h 2376401"/>
              <a:gd name="csX3" fmla="*/ 424622 w 861734"/>
              <a:gd name="csY3" fmla="*/ 464559 h 2376401"/>
              <a:gd name="csX4" fmla="*/ 365016 w 861734"/>
              <a:gd name="csY4" fmla="*/ 589632 h 2376401"/>
              <a:gd name="csX5" fmla="*/ 345148 w 861734"/>
              <a:gd name="csY5" fmla="*/ 661104 h 2376401"/>
              <a:gd name="csX6" fmla="*/ 305410 w 861734"/>
              <a:gd name="csY6" fmla="*/ 786178 h 2376401"/>
              <a:gd name="csX7" fmla="*/ 325278 w 861734"/>
              <a:gd name="csY7" fmla="*/ 857648 h 2376401"/>
              <a:gd name="csX8" fmla="*/ 384884 w 861734"/>
              <a:gd name="csY8" fmla="*/ 893383 h 2376401"/>
              <a:gd name="csX9" fmla="*/ 464359 w 861734"/>
              <a:gd name="csY9" fmla="*/ 929119 h 2376401"/>
              <a:gd name="csX10" fmla="*/ 603440 w 861734"/>
              <a:gd name="csY10" fmla="*/ 964854 h 2376401"/>
              <a:gd name="csX11" fmla="*/ 841865 w 861734"/>
              <a:gd name="csY11" fmla="*/ 946986 h 2376401"/>
              <a:gd name="csX12" fmla="*/ 861733 w 861734"/>
              <a:gd name="csY12" fmla="*/ 893383 h 2376401"/>
              <a:gd name="csX13" fmla="*/ 802127 w 861734"/>
              <a:gd name="csY13" fmla="*/ 786178 h 2376401"/>
              <a:gd name="csX14" fmla="*/ 742521 w 861734"/>
              <a:gd name="csY14" fmla="*/ 768309 h 2376401"/>
              <a:gd name="csX15" fmla="*/ 663046 w 861734"/>
              <a:gd name="csY15" fmla="*/ 786178 h 2376401"/>
              <a:gd name="csX16" fmla="*/ 583572 w 861734"/>
              <a:gd name="csY16" fmla="*/ 839780 h 2376401"/>
              <a:gd name="csX17" fmla="*/ 464359 w 861734"/>
              <a:gd name="csY17" fmla="*/ 964854 h 2376401"/>
              <a:gd name="csX18" fmla="*/ 424622 w 861734"/>
              <a:gd name="csY18" fmla="*/ 1089927 h 2376401"/>
              <a:gd name="csX19" fmla="*/ 384884 w 861734"/>
              <a:gd name="csY19" fmla="*/ 1215001 h 2376401"/>
              <a:gd name="csX20" fmla="*/ 424622 w 861734"/>
              <a:gd name="csY20" fmla="*/ 1268604 h 2376401"/>
              <a:gd name="csX21" fmla="*/ 504097 w 861734"/>
              <a:gd name="csY21" fmla="*/ 1322207 h 2376401"/>
              <a:gd name="csX22" fmla="*/ 663046 w 861734"/>
              <a:gd name="csY22" fmla="*/ 1357943 h 2376401"/>
              <a:gd name="csX23" fmla="*/ 722653 w 861734"/>
              <a:gd name="csY23" fmla="*/ 1393678 h 2376401"/>
              <a:gd name="csX24" fmla="*/ 742521 w 861734"/>
              <a:gd name="csY24" fmla="*/ 1447281 h 2376401"/>
              <a:gd name="csX25" fmla="*/ 762391 w 861734"/>
              <a:gd name="csY25" fmla="*/ 1554488 h 2376401"/>
              <a:gd name="csX26" fmla="*/ 782259 w 861734"/>
              <a:gd name="csY26" fmla="*/ 1625958 h 2376401"/>
              <a:gd name="csX27" fmla="*/ 742521 w 861734"/>
              <a:gd name="csY27" fmla="*/ 1858238 h 2376401"/>
              <a:gd name="csX28" fmla="*/ 623310 w 861734"/>
              <a:gd name="csY28" fmla="*/ 1947576 h 2376401"/>
              <a:gd name="csX29" fmla="*/ 464359 w 861734"/>
              <a:gd name="csY29" fmla="*/ 2019047 h 2376401"/>
              <a:gd name="csX30" fmla="*/ 404753 w 861734"/>
              <a:gd name="csY30" fmla="*/ 2054782 h 2376401"/>
              <a:gd name="csX31" fmla="*/ 325278 w 861734"/>
              <a:gd name="csY31" fmla="*/ 2072650 h 2376401"/>
              <a:gd name="csX32" fmla="*/ 265672 w 861734"/>
              <a:gd name="csY32" fmla="*/ 2090517 h 2376401"/>
              <a:gd name="csX33" fmla="*/ 7379 w 861734"/>
              <a:gd name="csY33" fmla="*/ 2072650 h 2376401"/>
              <a:gd name="csX34" fmla="*/ 27248 w 861734"/>
              <a:gd name="csY34" fmla="*/ 2019047 h 2376401"/>
              <a:gd name="csX35" fmla="*/ 86854 w 861734"/>
              <a:gd name="csY35" fmla="*/ 2001179 h 2376401"/>
              <a:gd name="csX36" fmla="*/ 265672 w 861734"/>
              <a:gd name="csY36" fmla="*/ 2019047 h 2376401"/>
              <a:gd name="csX37" fmla="*/ 325278 w 861734"/>
              <a:gd name="csY37" fmla="*/ 2072650 h 2376401"/>
              <a:gd name="csX38" fmla="*/ 404753 w 861734"/>
              <a:gd name="csY38" fmla="*/ 2179856 h 2376401"/>
              <a:gd name="csX39" fmla="*/ 464359 w 861734"/>
              <a:gd name="csY39" fmla="*/ 2251327 h 2376401"/>
              <a:gd name="csX40" fmla="*/ 504097 w 861734"/>
              <a:gd name="csY40" fmla="*/ 2304930 h 2376401"/>
              <a:gd name="csX41" fmla="*/ 623310 w 861734"/>
              <a:gd name="csY41" fmla="*/ 2376401 h 23764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861734" h="2376401" extrusionOk="0">
                <a:moveTo>
                  <a:pt x="682915" y="0"/>
                </a:moveTo>
                <a:cubicBezTo>
                  <a:pt x="648701" y="42884"/>
                  <a:pt x="630821" y="96893"/>
                  <a:pt x="603440" y="142941"/>
                </a:cubicBezTo>
                <a:cubicBezTo>
                  <a:pt x="579360" y="206484"/>
                  <a:pt x="505019" y="256784"/>
                  <a:pt x="484229" y="321618"/>
                </a:cubicBezTo>
                <a:cubicBezTo>
                  <a:pt x="462338" y="371239"/>
                  <a:pt x="444117" y="425720"/>
                  <a:pt x="424622" y="464559"/>
                </a:cubicBezTo>
                <a:cubicBezTo>
                  <a:pt x="401481" y="504260"/>
                  <a:pt x="382760" y="547246"/>
                  <a:pt x="365016" y="589632"/>
                </a:cubicBezTo>
                <a:cubicBezTo>
                  <a:pt x="358044" y="612991"/>
                  <a:pt x="352859" y="637060"/>
                  <a:pt x="345148" y="661104"/>
                </a:cubicBezTo>
                <a:cubicBezTo>
                  <a:pt x="279206" y="839170"/>
                  <a:pt x="343728" y="585142"/>
                  <a:pt x="305410" y="786178"/>
                </a:cubicBezTo>
                <a:cubicBezTo>
                  <a:pt x="311928" y="809008"/>
                  <a:pt x="307416" y="840989"/>
                  <a:pt x="325278" y="857648"/>
                </a:cubicBezTo>
                <a:cubicBezTo>
                  <a:pt x="342154" y="877549"/>
                  <a:pt x="366046" y="883184"/>
                  <a:pt x="384884" y="893383"/>
                </a:cubicBezTo>
                <a:cubicBezTo>
                  <a:pt x="406826" y="905987"/>
                  <a:pt x="441263" y="922003"/>
                  <a:pt x="464359" y="929119"/>
                </a:cubicBezTo>
                <a:cubicBezTo>
                  <a:pt x="506771" y="948235"/>
                  <a:pt x="563383" y="958566"/>
                  <a:pt x="603440" y="964854"/>
                </a:cubicBezTo>
                <a:cubicBezTo>
                  <a:pt x="687208" y="965511"/>
                  <a:pt x="768510" y="971592"/>
                  <a:pt x="841865" y="946986"/>
                </a:cubicBezTo>
                <a:cubicBezTo>
                  <a:pt x="864621" y="939051"/>
                  <a:pt x="861884" y="911506"/>
                  <a:pt x="861733" y="893383"/>
                </a:cubicBezTo>
                <a:cubicBezTo>
                  <a:pt x="859002" y="867935"/>
                  <a:pt x="818769" y="798252"/>
                  <a:pt x="802127" y="786178"/>
                </a:cubicBezTo>
                <a:cubicBezTo>
                  <a:pt x="785356" y="774383"/>
                  <a:pt x="762056" y="773586"/>
                  <a:pt x="742521" y="768309"/>
                </a:cubicBezTo>
                <a:cubicBezTo>
                  <a:pt x="716170" y="772376"/>
                  <a:pt x="686300" y="775879"/>
                  <a:pt x="663046" y="786178"/>
                </a:cubicBezTo>
                <a:cubicBezTo>
                  <a:pt x="631134" y="803599"/>
                  <a:pt x="611152" y="822148"/>
                  <a:pt x="583572" y="839780"/>
                </a:cubicBezTo>
                <a:cubicBezTo>
                  <a:pt x="506462" y="901042"/>
                  <a:pt x="512704" y="899726"/>
                  <a:pt x="464359" y="964854"/>
                </a:cubicBezTo>
                <a:cubicBezTo>
                  <a:pt x="410624" y="1103068"/>
                  <a:pt x="457339" y="933762"/>
                  <a:pt x="424622" y="1089927"/>
                </a:cubicBezTo>
                <a:cubicBezTo>
                  <a:pt x="387431" y="1308597"/>
                  <a:pt x="415659" y="1008099"/>
                  <a:pt x="384884" y="1215001"/>
                </a:cubicBezTo>
                <a:cubicBezTo>
                  <a:pt x="398852" y="1228740"/>
                  <a:pt x="406494" y="1253349"/>
                  <a:pt x="424622" y="1268604"/>
                </a:cubicBezTo>
                <a:cubicBezTo>
                  <a:pt x="451696" y="1292812"/>
                  <a:pt x="474844" y="1308949"/>
                  <a:pt x="504097" y="1322207"/>
                </a:cubicBezTo>
                <a:cubicBezTo>
                  <a:pt x="535069" y="1342972"/>
                  <a:pt x="637379" y="1352732"/>
                  <a:pt x="663046" y="1357943"/>
                </a:cubicBezTo>
                <a:cubicBezTo>
                  <a:pt x="685844" y="1370773"/>
                  <a:pt x="707678" y="1375716"/>
                  <a:pt x="722653" y="1393678"/>
                </a:cubicBezTo>
                <a:cubicBezTo>
                  <a:pt x="737271" y="1409353"/>
                  <a:pt x="737212" y="1429064"/>
                  <a:pt x="742521" y="1447281"/>
                </a:cubicBezTo>
                <a:cubicBezTo>
                  <a:pt x="750628" y="1484616"/>
                  <a:pt x="754227" y="1518138"/>
                  <a:pt x="762391" y="1554488"/>
                </a:cubicBezTo>
                <a:cubicBezTo>
                  <a:pt x="769217" y="1577463"/>
                  <a:pt x="778024" y="1597989"/>
                  <a:pt x="782259" y="1625958"/>
                </a:cubicBezTo>
                <a:cubicBezTo>
                  <a:pt x="755536" y="1698217"/>
                  <a:pt x="777218" y="1774897"/>
                  <a:pt x="742521" y="1858238"/>
                </a:cubicBezTo>
                <a:cubicBezTo>
                  <a:pt x="731467" y="1884452"/>
                  <a:pt x="649224" y="1936759"/>
                  <a:pt x="623310" y="1947576"/>
                </a:cubicBezTo>
                <a:cubicBezTo>
                  <a:pt x="579119" y="1971533"/>
                  <a:pt x="513162" y="1991317"/>
                  <a:pt x="464359" y="2019047"/>
                </a:cubicBezTo>
                <a:cubicBezTo>
                  <a:pt x="444869" y="2031066"/>
                  <a:pt x="425584" y="2042677"/>
                  <a:pt x="404753" y="2054782"/>
                </a:cubicBezTo>
                <a:cubicBezTo>
                  <a:pt x="380814" y="2064493"/>
                  <a:pt x="352735" y="2067148"/>
                  <a:pt x="325278" y="2072650"/>
                </a:cubicBezTo>
                <a:cubicBezTo>
                  <a:pt x="306510" y="2079136"/>
                  <a:pt x="285720" y="2085000"/>
                  <a:pt x="265672" y="2090517"/>
                </a:cubicBezTo>
                <a:cubicBezTo>
                  <a:pt x="182993" y="2087943"/>
                  <a:pt x="86892" y="2093988"/>
                  <a:pt x="7379" y="2072650"/>
                </a:cubicBezTo>
                <a:cubicBezTo>
                  <a:pt x="-13061" y="2067262"/>
                  <a:pt x="14015" y="2032718"/>
                  <a:pt x="27248" y="2019047"/>
                </a:cubicBezTo>
                <a:cubicBezTo>
                  <a:pt x="42742" y="2004997"/>
                  <a:pt x="65806" y="2005028"/>
                  <a:pt x="86854" y="2001179"/>
                </a:cubicBezTo>
                <a:cubicBezTo>
                  <a:pt x="143179" y="2008660"/>
                  <a:pt x="209125" y="2007204"/>
                  <a:pt x="265672" y="2019047"/>
                </a:cubicBezTo>
                <a:cubicBezTo>
                  <a:pt x="289615" y="2023933"/>
                  <a:pt x="311024" y="2049460"/>
                  <a:pt x="325278" y="2072650"/>
                </a:cubicBezTo>
                <a:cubicBezTo>
                  <a:pt x="356668" y="2109095"/>
                  <a:pt x="379911" y="2146152"/>
                  <a:pt x="404753" y="2179856"/>
                </a:cubicBezTo>
                <a:cubicBezTo>
                  <a:pt x="419215" y="2205657"/>
                  <a:pt x="445076" y="2225864"/>
                  <a:pt x="464359" y="2251327"/>
                </a:cubicBezTo>
                <a:cubicBezTo>
                  <a:pt x="478641" y="2264730"/>
                  <a:pt x="486792" y="2288821"/>
                  <a:pt x="504097" y="2304930"/>
                </a:cubicBezTo>
                <a:cubicBezTo>
                  <a:pt x="540039" y="2333212"/>
                  <a:pt x="623310" y="2376401"/>
                  <a:pt x="623310" y="2376401"/>
                </a:cubicBezTo>
              </a:path>
            </a:pathLst>
          </a:custGeom>
          <a:noFill/>
          <a:ln w="41275">
            <a:solidFill>
              <a:srgbClr val="D9D9D9"/>
            </a:solidFill>
            <a:extLst>
              <a:ext uri="{C807C97D-BFC1-408E-A445-0C87EB9F89A2}">
                <ask:lineSketchStyleProps xmlns:ask="http://schemas.microsoft.com/office/drawing/2018/sketchyshapes" sd="1219033472">
                  <a:custGeom>
                    <a:avLst/>
                    <a:gdLst>
                      <a:gd name="csX0" fmla="*/ 498876 w 629505"/>
                      <a:gd name="csY0" fmla="*/ 0 h 1930400"/>
                      <a:gd name="csX1" fmla="*/ 440819 w 629505"/>
                      <a:gd name="csY1" fmla="*/ 116114 h 1930400"/>
                      <a:gd name="csX2" fmla="*/ 353734 w 629505"/>
                      <a:gd name="csY2" fmla="*/ 261257 h 1930400"/>
                      <a:gd name="csX3" fmla="*/ 310191 w 629505"/>
                      <a:gd name="csY3" fmla="*/ 377371 h 1930400"/>
                      <a:gd name="csX4" fmla="*/ 266648 w 629505"/>
                      <a:gd name="csY4" fmla="*/ 478971 h 1930400"/>
                      <a:gd name="csX5" fmla="*/ 252134 w 629505"/>
                      <a:gd name="csY5" fmla="*/ 537029 h 1930400"/>
                      <a:gd name="csX6" fmla="*/ 223105 w 629505"/>
                      <a:gd name="csY6" fmla="*/ 638629 h 1930400"/>
                      <a:gd name="csX7" fmla="*/ 237619 w 629505"/>
                      <a:gd name="csY7" fmla="*/ 696686 h 1930400"/>
                      <a:gd name="csX8" fmla="*/ 281162 w 629505"/>
                      <a:gd name="csY8" fmla="*/ 725714 h 1930400"/>
                      <a:gd name="csX9" fmla="*/ 339219 w 629505"/>
                      <a:gd name="csY9" fmla="*/ 754743 h 1930400"/>
                      <a:gd name="csX10" fmla="*/ 440819 w 629505"/>
                      <a:gd name="csY10" fmla="*/ 783771 h 1930400"/>
                      <a:gd name="csX11" fmla="*/ 614991 w 629505"/>
                      <a:gd name="csY11" fmla="*/ 769257 h 1930400"/>
                      <a:gd name="csX12" fmla="*/ 629505 w 629505"/>
                      <a:gd name="csY12" fmla="*/ 725714 h 1930400"/>
                      <a:gd name="csX13" fmla="*/ 585962 w 629505"/>
                      <a:gd name="csY13" fmla="*/ 638629 h 1930400"/>
                      <a:gd name="csX14" fmla="*/ 542419 w 629505"/>
                      <a:gd name="csY14" fmla="*/ 624114 h 1930400"/>
                      <a:gd name="csX15" fmla="*/ 484362 w 629505"/>
                      <a:gd name="csY15" fmla="*/ 638629 h 1930400"/>
                      <a:gd name="csX16" fmla="*/ 426305 w 629505"/>
                      <a:gd name="csY16" fmla="*/ 682171 h 1930400"/>
                      <a:gd name="csX17" fmla="*/ 339219 w 629505"/>
                      <a:gd name="csY17" fmla="*/ 783771 h 1930400"/>
                      <a:gd name="csX18" fmla="*/ 310191 w 629505"/>
                      <a:gd name="csY18" fmla="*/ 885371 h 1930400"/>
                      <a:gd name="csX19" fmla="*/ 281162 w 629505"/>
                      <a:gd name="csY19" fmla="*/ 986971 h 1930400"/>
                      <a:gd name="csX20" fmla="*/ 310191 w 629505"/>
                      <a:gd name="csY20" fmla="*/ 1030514 h 1930400"/>
                      <a:gd name="csX21" fmla="*/ 368248 w 629505"/>
                      <a:gd name="csY21" fmla="*/ 1074057 h 1930400"/>
                      <a:gd name="csX22" fmla="*/ 484362 w 629505"/>
                      <a:gd name="csY22" fmla="*/ 1103086 h 1930400"/>
                      <a:gd name="csX23" fmla="*/ 527905 w 629505"/>
                      <a:gd name="csY23" fmla="*/ 1132114 h 1930400"/>
                      <a:gd name="csX24" fmla="*/ 542419 w 629505"/>
                      <a:gd name="csY24" fmla="*/ 1175657 h 1930400"/>
                      <a:gd name="csX25" fmla="*/ 556934 w 629505"/>
                      <a:gd name="csY25" fmla="*/ 1262743 h 1930400"/>
                      <a:gd name="csX26" fmla="*/ 571448 w 629505"/>
                      <a:gd name="csY26" fmla="*/ 1320800 h 1930400"/>
                      <a:gd name="csX27" fmla="*/ 542419 w 629505"/>
                      <a:gd name="csY27" fmla="*/ 1509486 h 1930400"/>
                      <a:gd name="csX28" fmla="*/ 455334 w 629505"/>
                      <a:gd name="csY28" fmla="*/ 1582057 h 1930400"/>
                      <a:gd name="csX29" fmla="*/ 339219 w 629505"/>
                      <a:gd name="csY29" fmla="*/ 1640114 h 1930400"/>
                      <a:gd name="csX30" fmla="*/ 295676 w 629505"/>
                      <a:gd name="csY30" fmla="*/ 1669143 h 1930400"/>
                      <a:gd name="csX31" fmla="*/ 237619 w 629505"/>
                      <a:gd name="csY31" fmla="*/ 1683657 h 1930400"/>
                      <a:gd name="csX32" fmla="*/ 194076 w 629505"/>
                      <a:gd name="csY32" fmla="*/ 1698171 h 1930400"/>
                      <a:gd name="csX33" fmla="*/ 5391 w 629505"/>
                      <a:gd name="csY33" fmla="*/ 1683657 h 1930400"/>
                      <a:gd name="csX34" fmla="*/ 19905 w 629505"/>
                      <a:gd name="csY34" fmla="*/ 1640114 h 1930400"/>
                      <a:gd name="csX35" fmla="*/ 63448 w 629505"/>
                      <a:gd name="csY35" fmla="*/ 1625600 h 1930400"/>
                      <a:gd name="csX36" fmla="*/ 194076 w 629505"/>
                      <a:gd name="csY36" fmla="*/ 1640114 h 1930400"/>
                      <a:gd name="csX37" fmla="*/ 237619 w 629505"/>
                      <a:gd name="csY37" fmla="*/ 1683657 h 1930400"/>
                      <a:gd name="csX38" fmla="*/ 295676 w 629505"/>
                      <a:gd name="csY38" fmla="*/ 1770743 h 1930400"/>
                      <a:gd name="csX39" fmla="*/ 339219 w 629505"/>
                      <a:gd name="csY39" fmla="*/ 1828800 h 1930400"/>
                      <a:gd name="csX40" fmla="*/ 368248 w 629505"/>
                      <a:gd name="csY40" fmla="*/ 1872343 h 1930400"/>
                      <a:gd name="csX41" fmla="*/ 455334 w 629505"/>
                      <a:gd name="csY41" fmla="*/ 1930400 h 1930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629505" h="1930400">
                        <a:moveTo>
                          <a:pt x="498876" y="0"/>
                        </a:moveTo>
                        <a:cubicBezTo>
                          <a:pt x="479524" y="38705"/>
                          <a:pt x="461834" y="78286"/>
                          <a:pt x="440819" y="116114"/>
                        </a:cubicBezTo>
                        <a:cubicBezTo>
                          <a:pt x="413418" y="165435"/>
                          <a:pt x="373545" y="208428"/>
                          <a:pt x="353734" y="261257"/>
                        </a:cubicBezTo>
                        <a:cubicBezTo>
                          <a:pt x="339220" y="299962"/>
                          <a:pt x="325543" y="338991"/>
                          <a:pt x="310191" y="377371"/>
                        </a:cubicBezTo>
                        <a:cubicBezTo>
                          <a:pt x="296507" y="411581"/>
                          <a:pt x="279240" y="444343"/>
                          <a:pt x="266648" y="478971"/>
                        </a:cubicBezTo>
                        <a:cubicBezTo>
                          <a:pt x="259831" y="497718"/>
                          <a:pt x="257614" y="517848"/>
                          <a:pt x="252134" y="537029"/>
                        </a:cubicBezTo>
                        <a:cubicBezTo>
                          <a:pt x="210488" y="682787"/>
                          <a:pt x="268479" y="457127"/>
                          <a:pt x="223105" y="638629"/>
                        </a:cubicBezTo>
                        <a:cubicBezTo>
                          <a:pt x="227943" y="657981"/>
                          <a:pt x="226554" y="680088"/>
                          <a:pt x="237619" y="696686"/>
                        </a:cubicBezTo>
                        <a:cubicBezTo>
                          <a:pt x="247295" y="711200"/>
                          <a:pt x="266016" y="717059"/>
                          <a:pt x="281162" y="725714"/>
                        </a:cubicBezTo>
                        <a:cubicBezTo>
                          <a:pt x="299948" y="736449"/>
                          <a:pt x="319332" y="746220"/>
                          <a:pt x="339219" y="754743"/>
                        </a:cubicBezTo>
                        <a:cubicBezTo>
                          <a:pt x="368368" y="767236"/>
                          <a:pt x="411361" y="776407"/>
                          <a:pt x="440819" y="783771"/>
                        </a:cubicBezTo>
                        <a:cubicBezTo>
                          <a:pt x="498876" y="778933"/>
                          <a:pt x="559309" y="786390"/>
                          <a:pt x="614991" y="769257"/>
                        </a:cubicBezTo>
                        <a:cubicBezTo>
                          <a:pt x="629614" y="764758"/>
                          <a:pt x="629505" y="741013"/>
                          <a:pt x="629505" y="725714"/>
                        </a:cubicBezTo>
                        <a:cubicBezTo>
                          <a:pt x="629505" y="704677"/>
                          <a:pt x="600640" y="650371"/>
                          <a:pt x="585962" y="638629"/>
                        </a:cubicBezTo>
                        <a:cubicBezTo>
                          <a:pt x="574015" y="629072"/>
                          <a:pt x="556933" y="628952"/>
                          <a:pt x="542419" y="624114"/>
                        </a:cubicBezTo>
                        <a:cubicBezTo>
                          <a:pt x="523067" y="628952"/>
                          <a:pt x="502204" y="629708"/>
                          <a:pt x="484362" y="638629"/>
                        </a:cubicBezTo>
                        <a:cubicBezTo>
                          <a:pt x="462726" y="649447"/>
                          <a:pt x="444510" y="666242"/>
                          <a:pt x="426305" y="682171"/>
                        </a:cubicBezTo>
                        <a:cubicBezTo>
                          <a:pt x="369995" y="731443"/>
                          <a:pt x="374455" y="730919"/>
                          <a:pt x="339219" y="783771"/>
                        </a:cubicBezTo>
                        <a:cubicBezTo>
                          <a:pt x="304413" y="888193"/>
                          <a:pt x="346649" y="757770"/>
                          <a:pt x="310191" y="885371"/>
                        </a:cubicBezTo>
                        <a:cubicBezTo>
                          <a:pt x="268546" y="1031127"/>
                          <a:pt x="326535" y="805477"/>
                          <a:pt x="281162" y="986971"/>
                        </a:cubicBezTo>
                        <a:cubicBezTo>
                          <a:pt x="290838" y="1001485"/>
                          <a:pt x="297856" y="1018179"/>
                          <a:pt x="310191" y="1030514"/>
                        </a:cubicBezTo>
                        <a:cubicBezTo>
                          <a:pt x="327296" y="1047619"/>
                          <a:pt x="347245" y="1062055"/>
                          <a:pt x="368248" y="1074057"/>
                        </a:cubicBezTo>
                        <a:cubicBezTo>
                          <a:pt x="392278" y="1087788"/>
                          <a:pt x="465990" y="1099411"/>
                          <a:pt x="484362" y="1103086"/>
                        </a:cubicBezTo>
                        <a:cubicBezTo>
                          <a:pt x="498876" y="1112762"/>
                          <a:pt x="517008" y="1118493"/>
                          <a:pt x="527905" y="1132114"/>
                        </a:cubicBezTo>
                        <a:cubicBezTo>
                          <a:pt x="537462" y="1144061"/>
                          <a:pt x="539100" y="1160722"/>
                          <a:pt x="542419" y="1175657"/>
                        </a:cubicBezTo>
                        <a:cubicBezTo>
                          <a:pt x="548803" y="1204385"/>
                          <a:pt x="551162" y="1233885"/>
                          <a:pt x="556934" y="1262743"/>
                        </a:cubicBezTo>
                        <a:cubicBezTo>
                          <a:pt x="560846" y="1282304"/>
                          <a:pt x="566610" y="1301448"/>
                          <a:pt x="571448" y="1320800"/>
                        </a:cubicBezTo>
                        <a:cubicBezTo>
                          <a:pt x="561772" y="1383695"/>
                          <a:pt x="561400" y="1448747"/>
                          <a:pt x="542419" y="1509486"/>
                        </a:cubicBezTo>
                        <a:cubicBezTo>
                          <a:pt x="536108" y="1529680"/>
                          <a:pt x="473832" y="1571967"/>
                          <a:pt x="455334" y="1582057"/>
                        </a:cubicBezTo>
                        <a:cubicBezTo>
                          <a:pt x="417344" y="1602778"/>
                          <a:pt x="375225" y="1616110"/>
                          <a:pt x="339219" y="1640114"/>
                        </a:cubicBezTo>
                        <a:cubicBezTo>
                          <a:pt x="324705" y="1649790"/>
                          <a:pt x="311710" y="1662271"/>
                          <a:pt x="295676" y="1669143"/>
                        </a:cubicBezTo>
                        <a:cubicBezTo>
                          <a:pt x="277341" y="1677001"/>
                          <a:pt x="256799" y="1678177"/>
                          <a:pt x="237619" y="1683657"/>
                        </a:cubicBezTo>
                        <a:cubicBezTo>
                          <a:pt x="222908" y="1687860"/>
                          <a:pt x="208590" y="1693333"/>
                          <a:pt x="194076" y="1698171"/>
                        </a:cubicBezTo>
                        <a:cubicBezTo>
                          <a:pt x="131181" y="1693333"/>
                          <a:pt x="65235" y="1703605"/>
                          <a:pt x="5391" y="1683657"/>
                        </a:cubicBezTo>
                        <a:cubicBezTo>
                          <a:pt x="-9123" y="1678819"/>
                          <a:pt x="9087" y="1650932"/>
                          <a:pt x="19905" y="1640114"/>
                        </a:cubicBezTo>
                        <a:cubicBezTo>
                          <a:pt x="30723" y="1629296"/>
                          <a:pt x="48934" y="1630438"/>
                          <a:pt x="63448" y="1625600"/>
                        </a:cubicBezTo>
                        <a:cubicBezTo>
                          <a:pt x="106991" y="1630438"/>
                          <a:pt x="152514" y="1626260"/>
                          <a:pt x="194076" y="1640114"/>
                        </a:cubicBezTo>
                        <a:cubicBezTo>
                          <a:pt x="213549" y="1646605"/>
                          <a:pt x="225017" y="1667454"/>
                          <a:pt x="237619" y="1683657"/>
                        </a:cubicBezTo>
                        <a:cubicBezTo>
                          <a:pt x="259038" y="1711196"/>
                          <a:pt x="274743" y="1742833"/>
                          <a:pt x="295676" y="1770743"/>
                        </a:cubicBezTo>
                        <a:cubicBezTo>
                          <a:pt x="310190" y="1790095"/>
                          <a:pt x="325159" y="1809115"/>
                          <a:pt x="339219" y="1828800"/>
                        </a:cubicBezTo>
                        <a:cubicBezTo>
                          <a:pt x="349358" y="1842995"/>
                          <a:pt x="355120" y="1860856"/>
                          <a:pt x="368248" y="1872343"/>
                        </a:cubicBezTo>
                        <a:cubicBezTo>
                          <a:pt x="394504" y="1895317"/>
                          <a:pt x="455334" y="1930400"/>
                          <a:pt x="455334" y="1930400"/>
                        </a:cubicBezTo>
                      </a:path>
                    </a:pathLst>
                  </a:cu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19">
            <a:extLst>
              <a:ext uri="{FF2B5EF4-FFF2-40B4-BE49-F238E27FC236}">
                <a16:creationId xmlns:a16="http://schemas.microsoft.com/office/drawing/2014/main" id="{7D9F9CC4-4CBC-E308-6763-59666D3E03E1}"/>
              </a:ext>
            </a:extLst>
          </p:cNvPr>
          <p:cNvSpPr/>
          <p:nvPr/>
        </p:nvSpPr>
        <p:spPr>
          <a:xfrm rot="5749267">
            <a:off x="1910561" y="1961999"/>
            <a:ext cx="406400" cy="2322305"/>
          </a:xfrm>
          <a:custGeom>
            <a:avLst/>
            <a:gdLst>
              <a:gd name="csX0" fmla="*/ 0 w 406400"/>
              <a:gd name="csY0" fmla="*/ 0 h 2322305"/>
              <a:gd name="csX1" fmla="*/ 43543 w 406400"/>
              <a:gd name="csY1" fmla="*/ 261257 h 2322305"/>
              <a:gd name="csX2" fmla="*/ 87086 w 406400"/>
              <a:gd name="csY2" fmla="*/ 449943 h 2322305"/>
              <a:gd name="csX3" fmla="*/ 116114 w 406400"/>
              <a:gd name="csY3" fmla="*/ 537028 h 2322305"/>
              <a:gd name="csX4" fmla="*/ 174172 w 406400"/>
              <a:gd name="csY4" fmla="*/ 624114 h 2322305"/>
              <a:gd name="csX5" fmla="*/ 188686 w 406400"/>
              <a:gd name="csY5" fmla="*/ 667657 h 2322305"/>
              <a:gd name="csX6" fmla="*/ 261257 w 406400"/>
              <a:gd name="csY6" fmla="*/ 769257 h 2322305"/>
              <a:gd name="csX7" fmla="*/ 304800 w 406400"/>
              <a:gd name="csY7" fmla="*/ 899886 h 2322305"/>
              <a:gd name="csX8" fmla="*/ 348343 w 406400"/>
              <a:gd name="csY8" fmla="*/ 1045028 h 2322305"/>
              <a:gd name="csX9" fmla="*/ 333829 w 406400"/>
              <a:gd name="csY9" fmla="*/ 1378857 h 2322305"/>
              <a:gd name="csX10" fmla="*/ 246743 w 406400"/>
              <a:gd name="csY10" fmla="*/ 1436914 h 2322305"/>
              <a:gd name="csX11" fmla="*/ 159657 w 406400"/>
              <a:gd name="csY11" fmla="*/ 1480457 h 2322305"/>
              <a:gd name="csX12" fmla="*/ 72572 w 406400"/>
              <a:gd name="csY12" fmla="*/ 1465943 h 2322305"/>
              <a:gd name="csX13" fmla="*/ 58057 w 406400"/>
              <a:gd name="csY13" fmla="*/ 1349828 h 2322305"/>
              <a:gd name="csX14" fmla="*/ 101600 w 406400"/>
              <a:gd name="csY14" fmla="*/ 1320800 h 2322305"/>
              <a:gd name="csX15" fmla="*/ 290286 w 406400"/>
              <a:gd name="csY15" fmla="*/ 1378857 h 2322305"/>
              <a:gd name="csX16" fmla="*/ 304800 w 406400"/>
              <a:gd name="csY16" fmla="*/ 1436914 h 2322305"/>
              <a:gd name="csX17" fmla="*/ 290286 w 406400"/>
              <a:gd name="csY17" fmla="*/ 2046514 h 2322305"/>
              <a:gd name="csX18" fmla="*/ 275772 w 406400"/>
              <a:gd name="csY18" fmla="*/ 2090057 h 2322305"/>
              <a:gd name="csX19" fmla="*/ 304800 w 406400"/>
              <a:gd name="csY19" fmla="*/ 2264228 h 2322305"/>
              <a:gd name="csX20" fmla="*/ 333829 w 406400"/>
              <a:gd name="csY20" fmla="*/ 2307771 h 2322305"/>
              <a:gd name="csX21" fmla="*/ 406400 w 406400"/>
              <a:gd name="csY21" fmla="*/ 2322286 h 2322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06400" h="2322305">
                <a:moveTo>
                  <a:pt x="0" y="0"/>
                </a:moveTo>
                <a:cubicBezTo>
                  <a:pt x="20634" y="165076"/>
                  <a:pt x="6864" y="77861"/>
                  <a:pt x="43543" y="261257"/>
                </a:cubicBezTo>
                <a:cubicBezTo>
                  <a:pt x="55058" y="318831"/>
                  <a:pt x="69578" y="397417"/>
                  <a:pt x="87086" y="449943"/>
                </a:cubicBezTo>
                <a:cubicBezTo>
                  <a:pt x="96762" y="478971"/>
                  <a:pt x="99141" y="511569"/>
                  <a:pt x="116114" y="537028"/>
                </a:cubicBezTo>
                <a:lnTo>
                  <a:pt x="174172" y="624114"/>
                </a:lnTo>
                <a:cubicBezTo>
                  <a:pt x="179010" y="638628"/>
                  <a:pt x="181844" y="653973"/>
                  <a:pt x="188686" y="667657"/>
                </a:cubicBezTo>
                <a:cubicBezTo>
                  <a:pt x="199299" y="688884"/>
                  <a:pt x="251392" y="756104"/>
                  <a:pt x="261257" y="769257"/>
                </a:cubicBezTo>
                <a:cubicBezTo>
                  <a:pt x="287670" y="874905"/>
                  <a:pt x="261077" y="779648"/>
                  <a:pt x="304800" y="899886"/>
                </a:cubicBezTo>
                <a:cubicBezTo>
                  <a:pt x="333072" y="977635"/>
                  <a:pt x="331014" y="975710"/>
                  <a:pt x="348343" y="1045028"/>
                </a:cubicBezTo>
                <a:cubicBezTo>
                  <a:pt x="343505" y="1156304"/>
                  <a:pt x="361782" y="1271040"/>
                  <a:pt x="333829" y="1378857"/>
                </a:cubicBezTo>
                <a:cubicBezTo>
                  <a:pt x="325073" y="1412629"/>
                  <a:pt x="275772" y="1417562"/>
                  <a:pt x="246743" y="1436914"/>
                </a:cubicBezTo>
                <a:cubicBezTo>
                  <a:pt x="190469" y="1474430"/>
                  <a:pt x="219750" y="1460426"/>
                  <a:pt x="159657" y="1480457"/>
                </a:cubicBezTo>
                <a:cubicBezTo>
                  <a:pt x="130629" y="1475619"/>
                  <a:pt x="98894" y="1479104"/>
                  <a:pt x="72572" y="1465943"/>
                </a:cubicBezTo>
                <a:cubicBezTo>
                  <a:pt x="29194" y="1444254"/>
                  <a:pt x="41061" y="1379570"/>
                  <a:pt x="58057" y="1349828"/>
                </a:cubicBezTo>
                <a:cubicBezTo>
                  <a:pt x="66712" y="1334682"/>
                  <a:pt x="87086" y="1330476"/>
                  <a:pt x="101600" y="1320800"/>
                </a:cubicBezTo>
                <a:cubicBezTo>
                  <a:pt x="211835" y="1330821"/>
                  <a:pt x="253418" y="1292833"/>
                  <a:pt x="290286" y="1378857"/>
                </a:cubicBezTo>
                <a:cubicBezTo>
                  <a:pt x="298144" y="1397192"/>
                  <a:pt x="299962" y="1417562"/>
                  <a:pt x="304800" y="1436914"/>
                </a:cubicBezTo>
                <a:cubicBezTo>
                  <a:pt x="299962" y="1640114"/>
                  <a:pt x="299311" y="1843457"/>
                  <a:pt x="290286" y="2046514"/>
                </a:cubicBezTo>
                <a:cubicBezTo>
                  <a:pt x="289607" y="2061798"/>
                  <a:pt x="275772" y="2074758"/>
                  <a:pt x="275772" y="2090057"/>
                </a:cubicBezTo>
                <a:cubicBezTo>
                  <a:pt x="275772" y="2122247"/>
                  <a:pt x="282090" y="2218809"/>
                  <a:pt x="304800" y="2264228"/>
                </a:cubicBezTo>
                <a:cubicBezTo>
                  <a:pt x="312601" y="2279830"/>
                  <a:pt x="319315" y="2298095"/>
                  <a:pt x="333829" y="2307771"/>
                </a:cubicBezTo>
                <a:cubicBezTo>
                  <a:pt x="357361" y="2323459"/>
                  <a:pt x="381450" y="2322286"/>
                  <a:pt x="406400" y="2322286"/>
                </a:cubicBezTo>
              </a:path>
            </a:pathLst>
          </a:custGeom>
          <a:noFill/>
          <a:ln w="44450">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755BF2E6-D300-A105-CE6F-71F1DF4D5E9F}"/>
              </a:ext>
            </a:extLst>
          </p:cNvPr>
          <p:cNvSpPr/>
          <p:nvPr/>
        </p:nvSpPr>
        <p:spPr>
          <a:xfrm rot="5873756">
            <a:off x="1608215" y="3149786"/>
            <a:ext cx="870857" cy="2394857"/>
          </a:xfrm>
          <a:custGeom>
            <a:avLst/>
            <a:gdLst>
              <a:gd name="csX0" fmla="*/ 0 w 870857"/>
              <a:gd name="csY0" fmla="*/ 0 h 2394857"/>
              <a:gd name="csX1" fmla="*/ 43543 w 870857"/>
              <a:gd name="csY1" fmla="*/ 101600 h 2394857"/>
              <a:gd name="csX2" fmla="*/ 58057 w 870857"/>
              <a:gd name="csY2" fmla="*/ 145142 h 2394857"/>
              <a:gd name="csX3" fmla="*/ 130628 w 870857"/>
              <a:gd name="csY3" fmla="*/ 232228 h 2394857"/>
              <a:gd name="csX4" fmla="*/ 159657 w 870857"/>
              <a:gd name="csY4" fmla="*/ 275771 h 2394857"/>
              <a:gd name="csX5" fmla="*/ 203200 w 870857"/>
              <a:gd name="csY5" fmla="*/ 319314 h 2394857"/>
              <a:gd name="csX6" fmla="*/ 232228 w 870857"/>
              <a:gd name="csY6" fmla="*/ 362857 h 2394857"/>
              <a:gd name="csX7" fmla="*/ 275771 w 870857"/>
              <a:gd name="csY7" fmla="*/ 406400 h 2394857"/>
              <a:gd name="csX8" fmla="*/ 333828 w 870857"/>
              <a:gd name="csY8" fmla="*/ 493485 h 2394857"/>
              <a:gd name="csX9" fmla="*/ 362857 w 870857"/>
              <a:gd name="csY9" fmla="*/ 537028 h 2394857"/>
              <a:gd name="csX10" fmla="*/ 478971 w 870857"/>
              <a:gd name="csY10" fmla="*/ 638628 h 2394857"/>
              <a:gd name="csX11" fmla="*/ 522514 w 870857"/>
              <a:gd name="csY11" fmla="*/ 653142 h 2394857"/>
              <a:gd name="csX12" fmla="*/ 595086 w 870857"/>
              <a:gd name="csY12" fmla="*/ 667657 h 2394857"/>
              <a:gd name="csX13" fmla="*/ 827314 w 870857"/>
              <a:gd name="csY13" fmla="*/ 696685 h 2394857"/>
              <a:gd name="csX14" fmla="*/ 856343 w 870857"/>
              <a:gd name="csY14" fmla="*/ 783771 h 2394857"/>
              <a:gd name="csX15" fmla="*/ 870857 w 870857"/>
              <a:gd name="csY15" fmla="*/ 827314 h 2394857"/>
              <a:gd name="csX16" fmla="*/ 856343 w 870857"/>
              <a:gd name="csY16" fmla="*/ 928914 h 2394857"/>
              <a:gd name="csX17" fmla="*/ 783771 w 870857"/>
              <a:gd name="csY17" fmla="*/ 1001485 h 2394857"/>
              <a:gd name="csX18" fmla="*/ 696686 w 870857"/>
              <a:gd name="csY18" fmla="*/ 1030514 h 2394857"/>
              <a:gd name="csX19" fmla="*/ 653143 w 870857"/>
              <a:gd name="csY19" fmla="*/ 1045028 h 2394857"/>
              <a:gd name="csX20" fmla="*/ 478971 w 870857"/>
              <a:gd name="csY20" fmla="*/ 1030514 h 2394857"/>
              <a:gd name="csX21" fmla="*/ 391886 w 870857"/>
              <a:gd name="csY21" fmla="*/ 1001485 h 2394857"/>
              <a:gd name="csX22" fmla="*/ 348343 w 870857"/>
              <a:gd name="csY22" fmla="*/ 986971 h 2394857"/>
              <a:gd name="csX23" fmla="*/ 319314 w 870857"/>
              <a:gd name="csY23" fmla="*/ 943428 h 2394857"/>
              <a:gd name="csX24" fmla="*/ 333828 w 870857"/>
              <a:gd name="csY24" fmla="*/ 870857 h 2394857"/>
              <a:gd name="csX25" fmla="*/ 420914 w 870857"/>
              <a:gd name="csY25" fmla="*/ 827314 h 2394857"/>
              <a:gd name="csX26" fmla="*/ 551543 w 870857"/>
              <a:gd name="csY26" fmla="*/ 870857 h 2394857"/>
              <a:gd name="csX27" fmla="*/ 580571 w 870857"/>
              <a:gd name="csY27" fmla="*/ 914400 h 2394857"/>
              <a:gd name="csX28" fmla="*/ 580571 w 870857"/>
              <a:gd name="csY28" fmla="*/ 1320800 h 2394857"/>
              <a:gd name="csX29" fmla="*/ 595086 w 870857"/>
              <a:gd name="csY29" fmla="*/ 1436914 h 2394857"/>
              <a:gd name="csX30" fmla="*/ 609600 w 870857"/>
              <a:gd name="csY30" fmla="*/ 1480457 h 2394857"/>
              <a:gd name="csX31" fmla="*/ 696686 w 870857"/>
              <a:gd name="csY31" fmla="*/ 1524000 h 2394857"/>
              <a:gd name="csX32" fmla="*/ 812800 w 870857"/>
              <a:gd name="csY32" fmla="*/ 1480457 h 2394857"/>
              <a:gd name="csX33" fmla="*/ 827314 w 870857"/>
              <a:gd name="csY33" fmla="*/ 1436914 h 2394857"/>
              <a:gd name="csX34" fmla="*/ 812800 w 870857"/>
              <a:gd name="csY34" fmla="*/ 1393371 h 2394857"/>
              <a:gd name="csX35" fmla="*/ 725714 w 870857"/>
              <a:gd name="csY35" fmla="*/ 1364342 h 2394857"/>
              <a:gd name="csX36" fmla="*/ 580571 w 870857"/>
              <a:gd name="csY36" fmla="*/ 1422400 h 2394857"/>
              <a:gd name="csX37" fmla="*/ 566057 w 870857"/>
              <a:gd name="csY37" fmla="*/ 1465942 h 2394857"/>
              <a:gd name="csX38" fmla="*/ 551543 w 870857"/>
              <a:gd name="csY38" fmla="*/ 1683657 h 2394857"/>
              <a:gd name="csX39" fmla="*/ 537028 w 870857"/>
              <a:gd name="csY39" fmla="*/ 1872342 h 2394857"/>
              <a:gd name="csX40" fmla="*/ 522514 w 870857"/>
              <a:gd name="csY40" fmla="*/ 2322285 h 2394857"/>
              <a:gd name="csX41" fmla="*/ 508000 w 870857"/>
              <a:gd name="csY41" fmla="*/ 2365828 h 2394857"/>
              <a:gd name="csX42" fmla="*/ 464457 w 870857"/>
              <a:gd name="csY42" fmla="*/ 2394857 h 2394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Lst>
            <a:rect l="l" t="t" r="r" b="b"/>
            <a:pathLst>
              <a:path w="870857" h="2394857">
                <a:moveTo>
                  <a:pt x="0" y="0"/>
                </a:moveTo>
                <a:cubicBezTo>
                  <a:pt x="14514" y="33867"/>
                  <a:pt x="29859" y="67389"/>
                  <a:pt x="43543" y="101600"/>
                </a:cubicBezTo>
                <a:cubicBezTo>
                  <a:pt x="49225" y="115805"/>
                  <a:pt x="51215" y="131458"/>
                  <a:pt x="58057" y="145142"/>
                </a:cubicBezTo>
                <a:cubicBezTo>
                  <a:pt x="85083" y="199194"/>
                  <a:pt x="90505" y="184080"/>
                  <a:pt x="130628" y="232228"/>
                </a:cubicBezTo>
                <a:cubicBezTo>
                  <a:pt x="141795" y="245629"/>
                  <a:pt x="148490" y="262370"/>
                  <a:pt x="159657" y="275771"/>
                </a:cubicBezTo>
                <a:cubicBezTo>
                  <a:pt x="172798" y="291540"/>
                  <a:pt x="190059" y="303545"/>
                  <a:pt x="203200" y="319314"/>
                </a:cubicBezTo>
                <a:cubicBezTo>
                  <a:pt x="214367" y="332715"/>
                  <a:pt x="221061" y="349456"/>
                  <a:pt x="232228" y="362857"/>
                </a:cubicBezTo>
                <a:cubicBezTo>
                  <a:pt x="245369" y="378626"/>
                  <a:pt x="263169" y="390197"/>
                  <a:pt x="275771" y="406400"/>
                </a:cubicBezTo>
                <a:cubicBezTo>
                  <a:pt x="297190" y="433939"/>
                  <a:pt x="314476" y="464457"/>
                  <a:pt x="333828" y="493485"/>
                </a:cubicBezTo>
                <a:lnTo>
                  <a:pt x="362857" y="537028"/>
                </a:lnTo>
                <a:cubicBezTo>
                  <a:pt x="396723" y="587827"/>
                  <a:pt x="406401" y="614439"/>
                  <a:pt x="478971" y="638628"/>
                </a:cubicBezTo>
                <a:cubicBezTo>
                  <a:pt x="493485" y="643466"/>
                  <a:pt x="507671" y="649431"/>
                  <a:pt x="522514" y="653142"/>
                </a:cubicBezTo>
                <a:cubicBezTo>
                  <a:pt x="546447" y="659125"/>
                  <a:pt x="570814" y="663244"/>
                  <a:pt x="595086" y="667657"/>
                </a:cubicBezTo>
                <a:cubicBezTo>
                  <a:pt x="705117" y="687663"/>
                  <a:pt x="694218" y="683376"/>
                  <a:pt x="827314" y="696685"/>
                </a:cubicBezTo>
                <a:lnTo>
                  <a:pt x="856343" y="783771"/>
                </a:lnTo>
                <a:lnTo>
                  <a:pt x="870857" y="827314"/>
                </a:lnTo>
                <a:cubicBezTo>
                  <a:pt x="866019" y="861181"/>
                  <a:pt x="866173" y="896146"/>
                  <a:pt x="856343" y="928914"/>
                </a:cubicBezTo>
                <a:cubicBezTo>
                  <a:pt x="846667" y="961169"/>
                  <a:pt x="812800" y="988583"/>
                  <a:pt x="783771" y="1001485"/>
                </a:cubicBezTo>
                <a:cubicBezTo>
                  <a:pt x="755810" y="1013912"/>
                  <a:pt x="725714" y="1020838"/>
                  <a:pt x="696686" y="1030514"/>
                </a:cubicBezTo>
                <a:lnTo>
                  <a:pt x="653143" y="1045028"/>
                </a:lnTo>
                <a:cubicBezTo>
                  <a:pt x="595086" y="1040190"/>
                  <a:pt x="536437" y="1040092"/>
                  <a:pt x="478971" y="1030514"/>
                </a:cubicBezTo>
                <a:cubicBezTo>
                  <a:pt x="448789" y="1025484"/>
                  <a:pt x="420914" y="1011161"/>
                  <a:pt x="391886" y="1001485"/>
                </a:cubicBezTo>
                <a:lnTo>
                  <a:pt x="348343" y="986971"/>
                </a:lnTo>
                <a:cubicBezTo>
                  <a:pt x="338667" y="972457"/>
                  <a:pt x="321478" y="960737"/>
                  <a:pt x="319314" y="943428"/>
                </a:cubicBezTo>
                <a:cubicBezTo>
                  <a:pt x="316254" y="918949"/>
                  <a:pt x="321589" y="892276"/>
                  <a:pt x="333828" y="870857"/>
                </a:cubicBezTo>
                <a:cubicBezTo>
                  <a:pt x="347069" y="847685"/>
                  <a:pt x="398563" y="834764"/>
                  <a:pt x="420914" y="827314"/>
                </a:cubicBezTo>
                <a:cubicBezTo>
                  <a:pt x="479299" y="837045"/>
                  <a:pt x="510725" y="830039"/>
                  <a:pt x="551543" y="870857"/>
                </a:cubicBezTo>
                <a:cubicBezTo>
                  <a:pt x="563878" y="883192"/>
                  <a:pt x="570895" y="899886"/>
                  <a:pt x="580571" y="914400"/>
                </a:cubicBezTo>
                <a:cubicBezTo>
                  <a:pt x="625908" y="1095737"/>
                  <a:pt x="580571" y="891148"/>
                  <a:pt x="580571" y="1320800"/>
                </a:cubicBezTo>
                <a:cubicBezTo>
                  <a:pt x="580571" y="1359806"/>
                  <a:pt x="588108" y="1398537"/>
                  <a:pt x="595086" y="1436914"/>
                </a:cubicBezTo>
                <a:cubicBezTo>
                  <a:pt x="597823" y="1451967"/>
                  <a:pt x="600043" y="1468510"/>
                  <a:pt x="609600" y="1480457"/>
                </a:cubicBezTo>
                <a:cubicBezTo>
                  <a:pt x="630061" y="1506034"/>
                  <a:pt x="668003" y="1514439"/>
                  <a:pt x="696686" y="1524000"/>
                </a:cubicBezTo>
                <a:cubicBezTo>
                  <a:pt x="736023" y="1516132"/>
                  <a:pt x="784326" y="1516049"/>
                  <a:pt x="812800" y="1480457"/>
                </a:cubicBezTo>
                <a:cubicBezTo>
                  <a:pt x="822357" y="1468510"/>
                  <a:pt x="822476" y="1451428"/>
                  <a:pt x="827314" y="1436914"/>
                </a:cubicBezTo>
                <a:cubicBezTo>
                  <a:pt x="822476" y="1422400"/>
                  <a:pt x="825250" y="1402264"/>
                  <a:pt x="812800" y="1393371"/>
                </a:cubicBezTo>
                <a:cubicBezTo>
                  <a:pt x="787901" y="1375586"/>
                  <a:pt x="725714" y="1364342"/>
                  <a:pt x="725714" y="1364342"/>
                </a:cubicBezTo>
                <a:cubicBezTo>
                  <a:pt x="622502" y="1377244"/>
                  <a:pt x="617726" y="1348091"/>
                  <a:pt x="580571" y="1422400"/>
                </a:cubicBezTo>
                <a:cubicBezTo>
                  <a:pt x="573729" y="1436084"/>
                  <a:pt x="570895" y="1451428"/>
                  <a:pt x="566057" y="1465942"/>
                </a:cubicBezTo>
                <a:cubicBezTo>
                  <a:pt x="561219" y="1538514"/>
                  <a:pt x="556725" y="1611109"/>
                  <a:pt x="551543" y="1683657"/>
                </a:cubicBezTo>
                <a:cubicBezTo>
                  <a:pt x="547049" y="1746578"/>
                  <a:pt x="539892" y="1809326"/>
                  <a:pt x="537028" y="1872342"/>
                </a:cubicBezTo>
                <a:cubicBezTo>
                  <a:pt x="530214" y="2022246"/>
                  <a:pt x="531326" y="2172485"/>
                  <a:pt x="522514" y="2322285"/>
                </a:cubicBezTo>
                <a:cubicBezTo>
                  <a:pt x="521616" y="2337558"/>
                  <a:pt x="517557" y="2353881"/>
                  <a:pt x="508000" y="2365828"/>
                </a:cubicBezTo>
                <a:cubicBezTo>
                  <a:pt x="497103" y="2379450"/>
                  <a:pt x="464457" y="2394857"/>
                  <a:pt x="464457" y="2394857"/>
                </a:cubicBezTo>
              </a:path>
            </a:pathLst>
          </a:custGeom>
          <a:noFill/>
          <a:ln w="47625">
            <a:solidFill>
              <a:srgbClr val="D9D9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B178083D-82D4-F58E-61BD-00E1FE09245E}"/>
              </a:ext>
            </a:extLst>
          </p:cNvPr>
          <p:cNvSpPr txBox="1"/>
          <p:nvPr/>
        </p:nvSpPr>
        <p:spPr>
          <a:xfrm>
            <a:off x="1033379" y="5636943"/>
            <a:ext cx="2160762"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Threads</a:t>
            </a:r>
            <a:endParaRPr lang="en-US" sz="2800" dirty="0">
              <a:solidFill>
                <a:srgbClr val="D9D9D9"/>
              </a:solidFill>
              <a:latin typeface="Aptos" panose="020B0004020202020204" pitchFamily="34" charset="0"/>
            </a:endParaRPr>
          </a:p>
        </p:txBody>
      </p:sp>
      <p:sp>
        <p:nvSpPr>
          <p:cNvPr id="23" name="TextBox 22">
            <a:extLst>
              <a:ext uri="{FF2B5EF4-FFF2-40B4-BE49-F238E27FC236}">
                <a16:creationId xmlns:a16="http://schemas.microsoft.com/office/drawing/2014/main" id="{DBB033E0-2757-90A8-2C6D-B8BD0CACC2CE}"/>
              </a:ext>
            </a:extLst>
          </p:cNvPr>
          <p:cNvSpPr txBox="1"/>
          <p:nvPr/>
        </p:nvSpPr>
        <p:spPr>
          <a:xfrm>
            <a:off x="3949752" y="1590130"/>
            <a:ext cx="7528374"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Testimony: use your words</a:t>
            </a:r>
            <a:endParaRPr lang="en-US" sz="2800" dirty="0">
              <a:solidFill>
                <a:srgbClr val="D9D9D9"/>
              </a:solidFill>
              <a:latin typeface="Aptos" panose="020B0004020202020204" pitchFamily="34" charset="0"/>
            </a:endParaRPr>
          </a:p>
        </p:txBody>
      </p:sp>
      <p:sp>
        <p:nvSpPr>
          <p:cNvPr id="24" name="TextBox 23">
            <a:extLst>
              <a:ext uri="{FF2B5EF4-FFF2-40B4-BE49-F238E27FC236}">
                <a16:creationId xmlns:a16="http://schemas.microsoft.com/office/drawing/2014/main" id="{82710C0B-BD7D-090F-51A1-1C1860FD6045}"/>
              </a:ext>
            </a:extLst>
          </p:cNvPr>
          <p:cNvSpPr txBox="1"/>
          <p:nvPr/>
        </p:nvSpPr>
        <p:spPr>
          <a:xfrm>
            <a:off x="3949752" y="2803231"/>
            <a:ext cx="8242248" cy="707886"/>
          </a:xfrm>
          <a:prstGeom prst="rect">
            <a:avLst/>
          </a:prstGeom>
          <a:noFill/>
        </p:spPr>
        <p:txBody>
          <a:bodyPr wrap="square" rtlCol="0">
            <a:spAutoFit/>
          </a:bodyPr>
          <a:lstStyle/>
          <a:p>
            <a:r>
              <a:rPr lang="en-US" sz="4000" b="1" dirty="0">
                <a:solidFill>
                  <a:srgbClr val="D9D9D9"/>
                </a:solidFill>
                <a:latin typeface="Aptos" panose="020B0004020202020204" pitchFamily="34" charset="0"/>
              </a:rPr>
              <a:t>Identity: the God who makes alive!</a:t>
            </a:r>
            <a:endParaRPr lang="en-US" sz="2800" dirty="0">
              <a:solidFill>
                <a:srgbClr val="D9D9D9"/>
              </a:solidFill>
              <a:latin typeface="Aptos" panose="020B0004020202020204" pitchFamily="34" charset="0"/>
            </a:endParaRPr>
          </a:p>
        </p:txBody>
      </p:sp>
      <p:sp>
        <p:nvSpPr>
          <p:cNvPr id="25" name="TextBox 24">
            <a:extLst>
              <a:ext uri="{FF2B5EF4-FFF2-40B4-BE49-F238E27FC236}">
                <a16:creationId xmlns:a16="http://schemas.microsoft.com/office/drawing/2014/main" id="{3DECF62D-9FF6-9A76-BD4F-4112C95E6E3B}"/>
              </a:ext>
            </a:extLst>
          </p:cNvPr>
          <p:cNvSpPr txBox="1"/>
          <p:nvPr/>
        </p:nvSpPr>
        <p:spPr>
          <a:xfrm>
            <a:off x="3949752" y="3919859"/>
            <a:ext cx="8242248" cy="1938992"/>
          </a:xfrm>
          <a:prstGeom prst="rect">
            <a:avLst/>
          </a:prstGeom>
          <a:noFill/>
        </p:spPr>
        <p:txBody>
          <a:bodyPr wrap="square" rtlCol="0">
            <a:spAutoFit/>
          </a:bodyPr>
          <a:lstStyle/>
          <a:p>
            <a:r>
              <a:rPr lang="en-US" sz="4000" b="1" dirty="0">
                <a:solidFill>
                  <a:srgbClr val="D9D9D9"/>
                </a:solidFill>
                <a:latin typeface="Aptos" panose="020B0004020202020204" pitchFamily="34" charset="0"/>
              </a:rPr>
              <a:t>Mission: transgressing, transforming and removing ‘boundaries’</a:t>
            </a:r>
            <a:endParaRPr lang="en-US" sz="2800" dirty="0">
              <a:solidFill>
                <a:srgbClr val="D9D9D9"/>
              </a:solidFill>
              <a:latin typeface="Aptos" panose="020B0004020202020204" pitchFamily="34" charset="0"/>
            </a:endParaRPr>
          </a:p>
        </p:txBody>
      </p:sp>
    </p:spTree>
    <p:extLst>
      <p:ext uri="{BB962C8B-B14F-4D97-AF65-F5344CB8AC3E}">
        <p14:creationId xmlns:p14="http://schemas.microsoft.com/office/powerpoint/2010/main" val="2197334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B426C"/>
        </a:solidFill>
        <a:effectLst/>
      </p:bgPr>
    </p:bg>
    <p:spTree>
      <p:nvGrpSpPr>
        <p:cNvPr id="1" name="">
          <a:extLst>
            <a:ext uri="{FF2B5EF4-FFF2-40B4-BE49-F238E27FC236}">
              <a16:creationId xmlns:a16="http://schemas.microsoft.com/office/drawing/2014/main" id="{73A90FBC-9FD4-AF9B-9E66-E4EB65309B8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70580A52-7A0F-2AE0-F1F7-24B28A48B50C}"/>
              </a:ext>
            </a:extLst>
          </p:cNvPr>
          <p:cNvSpPr txBox="1"/>
          <p:nvPr/>
        </p:nvSpPr>
        <p:spPr>
          <a:xfrm>
            <a:off x="374316" y="5275182"/>
            <a:ext cx="11443368"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D9D9D9"/>
                </a:solidFill>
                <a:effectLst/>
                <a:uLnTx/>
                <a:uFillTx/>
                <a:latin typeface="Aptos" panose="020B0004020202020204" pitchFamily="34" charset="0"/>
                <a:ea typeface="+mn-ea"/>
                <a:cs typeface="+mn-cs"/>
              </a:rPr>
              <a:t>How can our own boundary-crossing testimonies introduce others to our living and life-giving God?</a:t>
            </a:r>
            <a:endParaRPr kumimoji="0" lang="en-US" sz="2400" b="0" i="0" u="none" strike="noStrike" kern="1200" cap="none" spc="0" normalizeH="0" baseline="0" noProof="0" dirty="0">
              <a:ln>
                <a:noFill/>
              </a:ln>
              <a:solidFill>
                <a:srgbClr val="D9D9D9"/>
              </a:solidFill>
              <a:effectLst/>
              <a:uLnTx/>
              <a:uFillTx/>
              <a:latin typeface="Aptos" panose="020B0004020202020204" pitchFamily="34" charset="0"/>
              <a:ea typeface="+mn-ea"/>
              <a:cs typeface="+mn-cs"/>
            </a:endParaRPr>
          </a:p>
        </p:txBody>
      </p:sp>
      <p:pic>
        <p:nvPicPr>
          <p:cNvPr id="9" name="Picture 8" descr="Jordan River Baptism Images – Browse 3,250 Stock Photos, Vectors, and Video  | Adobe Stock">
            <a:extLst>
              <a:ext uri="{FF2B5EF4-FFF2-40B4-BE49-F238E27FC236}">
                <a16:creationId xmlns:a16="http://schemas.microsoft.com/office/drawing/2014/main" id="{8BBBD7A0-F875-2F23-BF10-C4A6600E418C}"/>
              </a:ext>
            </a:extLst>
          </p:cNvPr>
          <p:cNvPicPr>
            <a:picLocks noChangeAspect="1"/>
          </p:cNvPicPr>
          <p:nvPr/>
        </p:nvPicPr>
        <p:blipFill>
          <a:blip r:embed="rId2"/>
          <a:srcRect b="11100"/>
          <a:stretch>
            <a:fillRect/>
          </a:stretch>
        </p:blipFill>
        <p:spPr>
          <a:xfrm>
            <a:off x="-11945" y="-509059"/>
            <a:ext cx="12244918" cy="5442857"/>
          </a:xfrm>
          <a:prstGeom prst="rect">
            <a:avLst/>
          </a:prstGeom>
        </p:spPr>
      </p:pic>
    </p:spTree>
    <p:extLst>
      <p:ext uri="{BB962C8B-B14F-4D97-AF65-F5344CB8AC3E}">
        <p14:creationId xmlns:p14="http://schemas.microsoft.com/office/powerpoint/2010/main" val="19266164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236</TotalTime>
  <Words>1109</Words>
  <Application>Microsoft Macintosh PowerPoint</Application>
  <PresentationFormat>Widescreen</PresentationFormat>
  <Paragraphs>83</Paragraphs>
  <Slides>19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Stobart</dc:creator>
  <cp:lastModifiedBy>Andrew Stobart</cp:lastModifiedBy>
  <cp:revision>3</cp:revision>
  <cp:lastPrinted>2026-09-12T07:01:42Z</cp:lastPrinted>
  <dcterms:created xsi:type="dcterms:W3CDTF">2026-09-12T04:11:44Z</dcterms:created>
  <dcterms:modified xsi:type="dcterms:W3CDTF">2026-09-12T08:08:32Z</dcterms:modified>
</cp:coreProperties>
</file>